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6" r:id="rId3"/>
    <p:sldId id="266" r:id="rId4"/>
    <p:sldId id="265" r:id="rId5"/>
    <p:sldId id="257" r:id="rId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4660"/>
  </p:normalViewPr>
  <p:slideViewPr>
    <p:cSldViewPr>
      <p:cViewPr varScale="1">
        <p:scale>
          <a:sx n="81" d="100"/>
          <a:sy n="81"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5" d="100"/>
          <a:sy n="65" d="100"/>
        </p:scale>
        <p:origin x="-270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40072-B428-4804-AA22-52D2CDD091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da-DK"/>
        </a:p>
      </dgm:t>
    </dgm:pt>
    <dgm:pt modelId="{1E6E538E-47BF-41E2-B54A-505A54221E8D}">
      <dgm:prSet phldrT="[Tekst]"/>
      <dgm:spPr/>
      <dgm:t>
        <a:bodyPr/>
        <a:lstStyle/>
        <a:p>
          <a:r>
            <a:rPr lang="da-DK" dirty="0" smtClean="0"/>
            <a:t>Viden</a:t>
          </a:r>
          <a:endParaRPr lang="da-DK" dirty="0"/>
        </a:p>
      </dgm:t>
    </dgm:pt>
    <dgm:pt modelId="{EBE3A067-DA9F-47BE-B7F8-00745F18FEB4}" type="parTrans" cxnId="{3EA2B349-8085-4CF4-A7BF-84F5AA3FBB4E}">
      <dgm:prSet/>
      <dgm:spPr/>
      <dgm:t>
        <a:bodyPr/>
        <a:lstStyle/>
        <a:p>
          <a:endParaRPr lang="da-DK"/>
        </a:p>
      </dgm:t>
    </dgm:pt>
    <dgm:pt modelId="{637C1A3F-F057-45A6-9F57-BDD74E9E8A73}" type="sibTrans" cxnId="{3EA2B349-8085-4CF4-A7BF-84F5AA3FBB4E}">
      <dgm:prSet/>
      <dgm:spPr/>
      <dgm:t>
        <a:bodyPr/>
        <a:lstStyle/>
        <a:p>
          <a:endParaRPr lang="da-DK"/>
        </a:p>
      </dgm:t>
    </dgm:pt>
    <dgm:pt modelId="{3217C9CE-0FAE-4ADA-96D1-D0CC82318895}">
      <dgm:prSet phldrT="[Tekst]" custT="1"/>
      <dgm:spPr>
        <a:solidFill>
          <a:schemeClr val="bg1">
            <a:lumMod val="85000"/>
          </a:schemeClr>
        </a:solidFill>
        <a:ln>
          <a:noFill/>
        </a:ln>
      </dgm:spPr>
      <dgm:t>
        <a:bodyPr/>
        <a:lstStyle/>
        <a:p>
          <a:r>
            <a:rPr lang="da-DK" sz="1200" b="1" dirty="0" smtClean="0"/>
            <a:t>Segmenterings-analyse</a:t>
          </a:r>
          <a:r>
            <a:rPr lang="da-DK" sz="1200" dirty="0" smtClean="0"/>
            <a:t>:</a:t>
          </a:r>
        </a:p>
        <a:p>
          <a:r>
            <a:rPr lang="da-DK" sz="1200" dirty="0" err="1" smtClean="0"/>
            <a:t>Brugere/ikke-</a:t>
          </a:r>
          <a:r>
            <a:rPr lang="da-DK" sz="1200" dirty="0" smtClean="0"/>
            <a:t> brugere</a:t>
          </a:r>
        </a:p>
        <a:p>
          <a:r>
            <a:rPr lang="da-DK" sz="1200" dirty="0" smtClean="0"/>
            <a:t>Motivation, drivers &amp;     barriere</a:t>
          </a:r>
          <a:endParaRPr lang="da-DK" sz="1200" dirty="0"/>
        </a:p>
      </dgm:t>
    </dgm:pt>
    <dgm:pt modelId="{AEE79F18-83E0-4C4C-A13B-F4242E222ACA}" type="parTrans" cxnId="{FBEA5825-EB38-4909-82EE-055A55849A9E}">
      <dgm:prSet/>
      <dgm:spPr/>
      <dgm:t>
        <a:bodyPr/>
        <a:lstStyle/>
        <a:p>
          <a:endParaRPr lang="da-DK"/>
        </a:p>
      </dgm:t>
    </dgm:pt>
    <dgm:pt modelId="{5ED711C6-6EC5-4D9C-9CCA-0379E25D1DAF}" type="sibTrans" cxnId="{FBEA5825-EB38-4909-82EE-055A55849A9E}">
      <dgm:prSet/>
      <dgm:spPr/>
      <dgm:t>
        <a:bodyPr/>
        <a:lstStyle/>
        <a:p>
          <a:endParaRPr lang="da-DK"/>
        </a:p>
      </dgm:t>
    </dgm:pt>
    <dgm:pt modelId="{239DE5DE-03FF-4B53-91C5-EFBD146B37E1}">
      <dgm:prSet phldrT="[Tekst]" custT="1"/>
      <dgm:spPr>
        <a:solidFill>
          <a:schemeClr val="bg1">
            <a:lumMod val="85000"/>
          </a:schemeClr>
        </a:solidFill>
        <a:ln>
          <a:noFill/>
        </a:ln>
      </dgm:spPr>
      <dgm:t>
        <a:bodyPr/>
        <a:lstStyle/>
        <a:p>
          <a:r>
            <a:rPr lang="da-DK" sz="1200" b="1" dirty="0" smtClean="0"/>
            <a:t>Designantropologisk</a:t>
          </a:r>
        </a:p>
        <a:p>
          <a:r>
            <a:rPr lang="da-DK" sz="1200" b="1" dirty="0" smtClean="0"/>
            <a:t>brugerstudie  </a:t>
          </a:r>
          <a:r>
            <a:rPr lang="da-DK" sz="1200" dirty="0" smtClean="0"/>
            <a:t>med </a:t>
          </a:r>
        </a:p>
        <a:p>
          <a:r>
            <a:rPr lang="da-DK" sz="1200" dirty="0" smtClean="0"/>
            <a:t>DMJX og KU </a:t>
          </a:r>
        </a:p>
        <a:p>
          <a:r>
            <a:rPr lang="da-DK" sz="1200" dirty="0" smtClean="0"/>
            <a:t>50 studerende på 4 biblioteker</a:t>
          </a:r>
          <a:endParaRPr lang="da-DK" sz="1200" dirty="0"/>
        </a:p>
      </dgm:t>
    </dgm:pt>
    <dgm:pt modelId="{6031D46E-FB9E-4DEC-9E0B-5EC77036302D}" type="parTrans" cxnId="{D7D06388-85ED-4F35-89C4-479A252C8AA0}">
      <dgm:prSet/>
      <dgm:spPr/>
      <dgm:t>
        <a:bodyPr/>
        <a:lstStyle/>
        <a:p>
          <a:endParaRPr lang="da-DK"/>
        </a:p>
      </dgm:t>
    </dgm:pt>
    <dgm:pt modelId="{5CA4F67F-2BAE-48BC-9761-66A572260762}" type="sibTrans" cxnId="{D7D06388-85ED-4F35-89C4-479A252C8AA0}">
      <dgm:prSet/>
      <dgm:spPr/>
      <dgm:t>
        <a:bodyPr/>
        <a:lstStyle/>
        <a:p>
          <a:endParaRPr lang="da-DK"/>
        </a:p>
      </dgm:t>
    </dgm:pt>
    <dgm:pt modelId="{375F5328-89E5-4748-AF30-C337D0B4823F}">
      <dgm:prSet phldrT="[Tekst]"/>
      <dgm:spPr/>
      <dgm:t>
        <a:bodyPr/>
        <a:lstStyle/>
        <a:p>
          <a:r>
            <a:rPr lang="da-DK" dirty="0" smtClean="0"/>
            <a:t>Udvikling</a:t>
          </a:r>
          <a:endParaRPr lang="da-DK" dirty="0"/>
        </a:p>
      </dgm:t>
    </dgm:pt>
    <dgm:pt modelId="{ED8E5BC3-2CD0-41DA-B990-958ED543246E}" type="parTrans" cxnId="{0E6EDB43-447B-4C9C-8743-B8E913017059}">
      <dgm:prSet/>
      <dgm:spPr/>
      <dgm:t>
        <a:bodyPr/>
        <a:lstStyle/>
        <a:p>
          <a:endParaRPr lang="da-DK"/>
        </a:p>
      </dgm:t>
    </dgm:pt>
    <dgm:pt modelId="{93FF6A24-F2F5-49B5-BC02-77D0800CDF35}" type="sibTrans" cxnId="{0E6EDB43-447B-4C9C-8743-B8E913017059}">
      <dgm:prSet/>
      <dgm:spPr/>
      <dgm:t>
        <a:bodyPr/>
        <a:lstStyle/>
        <a:p>
          <a:endParaRPr lang="da-DK"/>
        </a:p>
      </dgm:t>
    </dgm:pt>
    <dgm:pt modelId="{730DB1C6-CCA7-49EB-A95C-3787F98E1C6A}">
      <dgm:prSet phldrT="[Tekst]" custT="1"/>
      <dgm:spPr>
        <a:solidFill>
          <a:schemeClr val="bg1">
            <a:lumMod val="85000"/>
          </a:schemeClr>
        </a:solidFill>
        <a:ln>
          <a:noFill/>
        </a:ln>
      </dgm:spPr>
      <dgm:t>
        <a:bodyPr/>
        <a:lstStyle/>
        <a:p>
          <a:r>
            <a:rPr lang="da-DK" sz="1200" b="1" dirty="0" smtClean="0"/>
            <a:t>5 udviklingsspor:</a:t>
          </a:r>
        </a:p>
        <a:p>
          <a:r>
            <a:rPr lang="da-DK" sz="1200" dirty="0" smtClean="0"/>
            <a:t>Dannelse/læring</a:t>
          </a:r>
        </a:p>
        <a:p>
          <a:r>
            <a:rPr lang="da-DK" sz="1200" dirty="0" smtClean="0"/>
            <a:t>Kulturformidler</a:t>
          </a:r>
        </a:p>
        <a:p>
          <a:r>
            <a:rPr lang="da-DK" sz="1200" dirty="0" smtClean="0"/>
            <a:t>Vækst og Erhverv</a:t>
          </a:r>
        </a:p>
        <a:p>
          <a:r>
            <a:rPr lang="da-DK" sz="1200" dirty="0" smtClean="0"/>
            <a:t>Børn/unge</a:t>
          </a:r>
        </a:p>
        <a:p>
          <a:r>
            <a:rPr lang="da-DK" sz="1200" dirty="0" smtClean="0"/>
            <a:t>Lokal dynamo</a:t>
          </a:r>
          <a:endParaRPr lang="da-DK" sz="1200" dirty="0"/>
        </a:p>
      </dgm:t>
    </dgm:pt>
    <dgm:pt modelId="{1416F63A-A789-433D-91E9-703568D42B7A}" type="parTrans" cxnId="{F234A284-0EB4-4E87-9B24-90CA0815D81A}">
      <dgm:prSet/>
      <dgm:spPr/>
      <dgm:t>
        <a:bodyPr/>
        <a:lstStyle/>
        <a:p>
          <a:endParaRPr lang="da-DK"/>
        </a:p>
      </dgm:t>
    </dgm:pt>
    <dgm:pt modelId="{9B092942-6625-42AC-8EA3-7BBD6D575856}" type="sibTrans" cxnId="{F234A284-0EB4-4E87-9B24-90CA0815D81A}">
      <dgm:prSet/>
      <dgm:spPr/>
      <dgm:t>
        <a:bodyPr/>
        <a:lstStyle/>
        <a:p>
          <a:endParaRPr lang="da-DK"/>
        </a:p>
      </dgm:t>
    </dgm:pt>
    <dgm:pt modelId="{0A29B5C7-E904-403F-8443-97BA5AE79E90}">
      <dgm:prSet phldrT="[Tekst]" custT="1"/>
      <dgm:spPr>
        <a:solidFill>
          <a:schemeClr val="bg1">
            <a:lumMod val="85000"/>
          </a:schemeClr>
        </a:solidFill>
        <a:ln>
          <a:noFill/>
        </a:ln>
      </dgm:spPr>
      <dgm:t>
        <a:bodyPr/>
        <a:lstStyle/>
        <a:p>
          <a:r>
            <a:rPr lang="da-DK" sz="1400" b="1" dirty="0" smtClean="0"/>
            <a:t>5 værksteder</a:t>
          </a:r>
        </a:p>
        <a:p>
          <a:endParaRPr lang="da-DK" sz="2100" b="1" dirty="0"/>
        </a:p>
      </dgm:t>
    </dgm:pt>
    <dgm:pt modelId="{86646C39-03B1-451B-8309-FA77BD78234B}" type="parTrans" cxnId="{92D7626B-E350-40C2-91A1-9010CE1D5087}">
      <dgm:prSet/>
      <dgm:spPr/>
      <dgm:t>
        <a:bodyPr/>
        <a:lstStyle/>
        <a:p>
          <a:endParaRPr lang="da-DK"/>
        </a:p>
      </dgm:t>
    </dgm:pt>
    <dgm:pt modelId="{64077CC8-E694-45E1-A3FA-60C4EB93A3E6}" type="sibTrans" cxnId="{92D7626B-E350-40C2-91A1-9010CE1D5087}">
      <dgm:prSet/>
      <dgm:spPr/>
      <dgm:t>
        <a:bodyPr/>
        <a:lstStyle/>
        <a:p>
          <a:endParaRPr lang="da-DK"/>
        </a:p>
      </dgm:t>
    </dgm:pt>
    <dgm:pt modelId="{75C12ED0-6355-4369-A88D-1D2690AD9D77}">
      <dgm:prSet phldrT="[Tekst]"/>
      <dgm:spPr/>
      <dgm:t>
        <a:bodyPr/>
        <a:lstStyle/>
        <a:p>
          <a:r>
            <a:rPr lang="da-DK" dirty="0" smtClean="0"/>
            <a:t>Debat</a:t>
          </a:r>
          <a:endParaRPr lang="da-DK" dirty="0"/>
        </a:p>
      </dgm:t>
    </dgm:pt>
    <dgm:pt modelId="{B15C50B1-D8A7-490D-B47C-6549ACCA7F99}" type="parTrans" cxnId="{7D37EE6C-3E5D-4C9D-9D69-9E487CAF6FCE}">
      <dgm:prSet/>
      <dgm:spPr/>
      <dgm:t>
        <a:bodyPr/>
        <a:lstStyle/>
        <a:p>
          <a:endParaRPr lang="da-DK"/>
        </a:p>
      </dgm:t>
    </dgm:pt>
    <dgm:pt modelId="{6E7F07FC-FFD5-45AD-AFF3-7AD84C0B6A8D}" type="sibTrans" cxnId="{7D37EE6C-3E5D-4C9D-9D69-9E487CAF6FCE}">
      <dgm:prSet/>
      <dgm:spPr/>
      <dgm:t>
        <a:bodyPr/>
        <a:lstStyle/>
        <a:p>
          <a:endParaRPr lang="da-DK"/>
        </a:p>
      </dgm:t>
    </dgm:pt>
    <dgm:pt modelId="{8CF84583-ACFB-458F-B575-181D6C24E75D}">
      <dgm:prSet phldrT="[Tekst]" custT="1"/>
      <dgm:spPr>
        <a:solidFill>
          <a:schemeClr val="bg1">
            <a:lumMod val="85000"/>
          </a:schemeClr>
        </a:solidFill>
        <a:ln>
          <a:noFill/>
        </a:ln>
      </dgm:spPr>
      <dgm:t>
        <a:bodyPr/>
        <a:lstStyle/>
        <a:p>
          <a:r>
            <a:rPr lang="da-DK" sz="1400" b="1" dirty="0" smtClean="0"/>
            <a:t>Debatmøder</a:t>
          </a:r>
        </a:p>
        <a:p>
          <a:endParaRPr lang="da-DK" sz="1400" dirty="0" smtClean="0"/>
        </a:p>
        <a:p>
          <a:endParaRPr lang="da-DK" sz="1400" b="1" dirty="0" smtClean="0"/>
        </a:p>
        <a:p>
          <a:r>
            <a:rPr lang="da-DK" sz="1400" b="1" dirty="0" smtClean="0"/>
            <a:t>Folkemødet 2013</a:t>
          </a:r>
          <a:endParaRPr lang="da-DK" sz="1400" b="1" dirty="0"/>
        </a:p>
      </dgm:t>
    </dgm:pt>
    <dgm:pt modelId="{F4B3DBA2-DC73-4E26-8CC2-92787E0ED983}" type="parTrans" cxnId="{18C9CE8E-0593-44DA-A1F1-E578EF3ABA98}">
      <dgm:prSet/>
      <dgm:spPr/>
      <dgm:t>
        <a:bodyPr/>
        <a:lstStyle/>
        <a:p>
          <a:endParaRPr lang="da-DK"/>
        </a:p>
      </dgm:t>
    </dgm:pt>
    <dgm:pt modelId="{32030F89-267F-4F5A-B9A5-CE0F9E72B157}" type="sibTrans" cxnId="{18C9CE8E-0593-44DA-A1F1-E578EF3ABA98}">
      <dgm:prSet/>
      <dgm:spPr/>
      <dgm:t>
        <a:bodyPr/>
        <a:lstStyle/>
        <a:p>
          <a:endParaRPr lang="da-DK"/>
        </a:p>
      </dgm:t>
    </dgm:pt>
    <dgm:pt modelId="{1904773C-E844-4CAB-867B-F019EB2AF7C6}">
      <dgm:prSet phldrT="[Tekst]" custT="1"/>
      <dgm:spPr>
        <a:solidFill>
          <a:schemeClr val="bg1">
            <a:lumMod val="85000"/>
          </a:schemeClr>
        </a:solidFill>
        <a:ln>
          <a:noFill/>
        </a:ln>
      </dgm:spPr>
      <dgm:t>
        <a:bodyPr/>
        <a:lstStyle/>
        <a:p>
          <a:r>
            <a:rPr lang="da-DK" sz="1400" b="1" dirty="0" err="1" smtClean="0"/>
            <a:t>Next</a:t>
          </a:r>
          <a:r>
            <a:rPr lang="da-DK" sz="1400" b="1" dirty="0" smtClean="0"/>
            <a:t> Generation </a:t>
          </a:r>
          <a:endParaRPr lang="da-DK" sz="1400" b="1" dirty="0"/>
        </a:p>
      </dgm:t>
    </dgm:pt>
    <dgm:pt modelId="{7EDB111F-FB96-430C-9CC9-32E0205F6022}" type="parTrans" cxnId="{7874BE30-60D7-470F-BFBB-5BAF2D183CF5}">
      <dgm:prSet/>
      <dgm:spPr/>
      <dgm:t>
        <a:bodyPr/>
        <a:lstStyle/>
        <a:p>
          <a:endParaRPr lang="da-DK"/>
        </a:p>
      </dgm:t>
    </dgm:pt>
    <dgm:pt modelId="{80034A0B-6AE7-4F8C-BD71-5E3379CADDA6}" type="sibTrans" cxnId="{7874BE30-60D7-470F-BFBB-5BAF2D183CF5}">
      <dgm:prSet/>
      <dgm:spPr/>
      <dgm:t>
        <a:bodyPr/>
        <a:lstStyle/>
        <a:p>
          <a:endParaRPr lang="da-DK"/>
        </a:p>
      </dgm:t>
    </dgm:pt>
    <dgm:pt modelId="{18225C9F-C22E-4DC8-B72F-FD899D1B24A6}" type="pres">
      <dgm:prSet presAssocID="{4C940072-B428-4804-AA22-52D2CDD0914E}" presName="list" presStyleCnt="0">
        <dgm:presLayoutVars>
          <dgm:dir/>
          <dgm:animLvl val="lvl"/>
        </dgm:presLayoutVars>
      </dgm:prSet>
      <dgm:spPr/>
      <dgm:t>
        <a:bodyPr/>
        <a:lstStyle/>
        <a:p>
          <a:endParaRPr lang="da-DK"/>
        </a:p>
      </dgm:t>
    </dgm:pt>
    <dgm:pt modelId="{60FAD75A-365D-47E4-80D0-349543095BA8}" type="pres">
      <dgm:prSet presAssocID="{1E6E538E-47BF-41E2-B54A-505A54221E8D}" presName="posSpace" presStyleCnt="0"/>
      <dgm:spPr/>
    </dgm:pt>
    <dgm:pt modelId="{4F915D12-4ED4-4858-AF2B-741F8BAD1E6D}" type="pres">
      <dgm:prSet presAssocID="{1E6E538E-47BF-41E2-B54A-505A54221E8D}" presName="vertFlow" presStyleCnt="0"/>
      <dgm:spPr/>
    </dgm:pt>
    <dgm:pt modelId="{5C465806-9716-4565-806E-72715F9988D9}" type="pres">
      <dgm:prSet presAssocID="{1E6E538E-47BF-41E2-B54A-505A54221E8D}" presName="topSpace" presStyleCnt="0"/>
      <dgm:spPr/>
    </dgm:pt>
    <dgm:pt modelId="{BBBEDDBC-DBC8-4EA6-BF5E-8A860CB69854}" type="pres">
      <dgm:prSet presAssocID="{1E6E538E-47BF-41E2-B54A-505A54221E8D}" presName="firstComp" presStyleCnt="0"/>
      <dgm:spPr/>
    </dgm:pt>
    <dgm:pt modelId="{58C82939-2965-423F-9604-EE18841F6268}" type="pres">
      <dgm:prSet presAssocID="{1E6E538E-47BF-41E2-B54A-505A54221E8D}" presName="firstChild" presStyleLbl="bgAccFollowNode1" presStyleIdx="0" presStyleCnt="6" custScaleX="98650" custScaleY="132803" custLinFactNeighborX="-2330" custLinFactNeighborY="-12771"/>
      <dgm:spPr/>
      <dgm:t>
        <a:bodyPr/>
        <a:lstStyle/>
        <a:p>
          <a:endParaRPr lang="da-DK"/>
        </a:p>
      </dgm:t>
    </dgm:pt>
    <dgm:pt modelId="{8309C25C-377C-4B69-810E-8BB49B9766BC}" type="pres">
      <dgm:prSet presAssocID="{1E6E538E-47BF-41E2-B54A-505A54221E8D}" presName="firstChildTx" presStyleLbl="bgAccFollowNode1" presStyleIdx="0" presStyleCnt="6">
        <dgm:presLayoutVars>
          <dgm:bulletEnabled val="1"/>
        </dgm:presLayoutVars>
      </dgm:prSet>
      <dgm:spPr/>
      <dgm:t>
        <a:bodyPr/>
        <a:lstStyle/>
        <a:p>
          <a:endParaRPr lang="da-DK"/>
        </a:p>
      </dgm:t>
    </dgm:pt>
    <dgm:pt modelId="{2E77EC94-5E95-4CC7-B4FA-DD8BF58A2CD2}" type="pres">
      <dgm:prSet presAssocID="{239DE5DE-03FF-4B53-91C5-EFBD146B37E1}" presName="comp" presStyleCnt="0"/>
      <dgm:spPr/>
    </dgm:pt>
    <dgm:pt modelId="{BBAECDC2-24FE-4C20-829E-0798049AAF23}" type="pres">
      <dgm:prSet presAssocID="{239DE5DE-03FF-4B53-91C5-EFBD146B37E1}" presName="child" presStyleLbl="bgAccFollowNode1" presStyleIdx="1" presStyleCnt="6" custScaleY="155412" custLinFactNeighborX="-1655" custLinFactNeighborY="-11482"/>
      <dgm:spPr/>
      <dgm:t>
        <a:bodyPr/>
        <a:lstStyle/>
        <a:p>
          <a:endParaRPr lang="da-DK"/>
        </a:p>
      </dgm:t>
    </dgm:pt>
    <dgm:pt modelId="{C8FF5CA5-DEAB-4DE9-935B-EE37554F7102}" type="pres">
      <dgm:prSet presAssocID="{239DE5DE-03FF-4B53-91C5-EFBD146B37E1}" presName="childTx" presStyleLbl="bgAccFollowNode1" presStyleIdx="1" presStyleCnt="6">
        <dgm:presLayoutVars>
          <dgm:bulletEnabled val="1"/>
        </dgm:presLayoutVars>
      </dgm:prSet>
      <dgm:spPr/>
      <dgm:t>
        <a:bodyPr/>
        <a:lstStyle/>
        <a:p>
          <a:endParaRPr lang="da-DK"/>
        </a:p>
      </dgm:t>
    </dgm:pt>
    <dgm:pt modelId="{E4462647-BE20-4A4B-A498-FD116320FE71}" type="pres">
      <dgm:prSet presAssocID="{1E6E538E-47BF-41E2-B54A-505A54221E8D}" presName="negSpace" presStyleCnt="0"/>
      <dgm:spPr/>
    </dgm:pt>
    <dgm:pt modelId="{1736C123-8685-44F2-967D-170FFF33C372}" type="pres">
      <dgm:prSet presAssocID="{1E6E538E-47BF-41E2-B54A-505A54221E8D}" presName="circle" presStyleLbl="node1" presStyleIdx="0" presStyleCnt="3" custLinFactNeighborX="4829" custLinFactNeighborY="-43051"/>
      <dgm:spPr/>
      <dgm:t>
        <a:bodyPr/>
        <a:lstStyle/>
        <a:p>
          <a:endParaRPr lang="da-DK"/>
        </a:p>
      </dgm:t>
    </dgm:pt>
    <dgm:pt modelId="{840B7099-EF2F-4BC6-8B2C-BDB579922DE4}" type="pres">
      <dgm:prSet presAssocID="{637C1A3F-F057-45A6-9F57-BDD74E9E8A73}" presName="transSpace" presStyleCnt="0"/>
      <dgm:spPr/>
    </dgm:pt>
    <dgm:pt modelId="{3CE4BFF8-229B-4C10-A69E-F2F36C9FF188}" type="pres">
      <dgm:prSet presAssocID="{375F5328-89E5-4748-AF30-C337D0B4823F}" presName="posSpace" presStyleCnt="0"/>
      <dgm:spPr/>
    </dgm:pt>
    <dgm:pt modelId="{2E8028D3-4445-4FA2-BC2C-0BBC5563A52A}" type="pres">
      <dgm:prSet presAssocID="{375F5328-89E5-4748-AF30-C337D0B4823F}" presName="vertFlow" presStyleCnt="0"/>
      <dgm:spPr/>
    </dgm:pt>
    <dgm:pt modelId="{722ED9DF-B395-4095-8B5F-09061E99191E}" type="pres">
      <dgm:prSet presAssocID="{375F5328-89E5-4748-AF30-C337D0B4823F}" presName="topSpace" presStyleCnt="0"/>
      <dgm:spPr/>
    </dgm:pt>
    <dgm:pt modelId="{DA238F2B-FCC1-4DF1-8E72-088A546CC6EF}" type="pres">
      <dgm:prSet presAssocID="{375F5328-89E5-4748-AF30-C337D0B4823F}" presName="firstComp" presStyleCnt="0"/>
      <dgm:spPr/>
    </dgm:pt>
    <dgm:pt modelId="{BD251089-97D2-4D2F-999F-B84140DE6ACC}" type="pres">
      <dgm:prSet presAssocID="{375F5328-89E5-4748-AF30-C337D0B4823F}" presName="firstChild" presStyleLbl="bgAccFollowNode1" presStyleIdx="2" presStyleCnt="6" custScaleY="142642" custLinFactNeighborX="-2221" custLinFactNeighborY="-7851"/>
      <dgm:spPr/>
      <dgm:t>
        <a:bodyPr/>
        <a:lstStyle/>
        <a:p>
          <a:endParaRPr lang="da-DK"/>
        </a:p>
      </dgm:t>
    </dgm:pt>
    <dgm:pt modelId="{2B462C5D-0202-4378-9F09-5EDA86528E70}" type="pres">
      <dgm:prSet presAssocID="{375F5328-89E5-4748-AF30-C337D0B4823F}" presName="firstChildTx" presStyleLbl="bgAccFollowNode1" presStyleIdx="2" presStyleCnt="6">
        <dgm:presLayoutVars>
          <dgm:bulletEnabled val="1"/>
        </dgm:presLayoutVars>
      </dgm:prSet>
      <dgm:spPr/>
      <dgm:t>
        <a:bodyPr/>
        <a:lstStyle/>
        <a:p>
          <a:endParaRPr lang="da-DK"/>
        </a:p>
      </dgm:t>
    </dgm:pt>
    <dgm:pt modelId="{9D79797B-08E1-4634-AE93-7C7ABDE773CC}" type="pres">
      <dgm:prSet presAssocID="{0A29B5C7-E904-403F-8443-97BA5AE79E90}" presName="comp" presStyleCnt="0"/>
      <dgm:spPr/>
    </dgm:pt>
    <dgm:pt modelId="{AD918AAE-99A1-4186-BC60-36C5AFEB573A}" type="pres">
      <dgm:prSet presAssocID="{0A29B5C7-E904-403F-8443-97BA5AE79E90}" presName="child" presStyleLbl="bgAccFollowNode1" presStyleIdx="3" presStyleCnt="6" custScaleY="146971" custLinFactNeighborX="-2221" custLinFactNeighborY="-16402"/>
      <dgm:spPr/>
      <dgm:t>
        <a:bodyPr/>
        <a:lstStyle/>
        <a:p>
          <a:endParaRPr lang="da-DK"/>
        </a:p>
      </dgm:t>
    </dgm:pt>
    <dgm:pt modelId="{4495D64C-8681-4C5F-B513-C3617F59DC36}" type="pres">
      <dgm:prSet presAssocID="{0A29B5C7-E904-403F-8443-97BA5AE79E90}" presName="childTx" presStyleLbl="bgAccFollowNode1" presStyleIdx="3" presStyleCnt="6">
        <dgm:presLayoutVars>
          <dgm:bulletEnabled val="1"/>
        </dgm:presLayoutVars>
      </dgm:prSet>
      <dgm:spPr/>
      <dgm:t>
        <a:bodyPr/>
        <a:lstStyle/>
        <a:p>
          <a:endParaRPr lang="da-DK"/>
        </a:p>
      </dgm:t>
    </dgm:pt>
    <dgm:pt modelId="{3C3B4C1A-0D9D-4691-9F95-5E822E17431E}" type="pres">
      <dgm:prSet presAssocID="{375F5328-89E5-4748-AF30-C337D0B4823F}" presName="negSpace" presStyleCnt="0"/>
      <dgm:spPr/>
    </dgm:pt>
    <dgm:pt modelId="{C4313A9F-1469-495F-B8DF-CBBEE35220F0}" type="pres">
      <dgm:prSet presAssocID="{375F5328-89E5-4748-AF30-C337D0B4823F}" presName="circle" presStyleLbl="node1" presStyleIdx="1" presStyleCnt="3" custLinFactNeighborX="4264" custLinFactNeighborY="-43051"/>
      <dgm:spPr/>
      <dgm:t>
        <a:bodyPr/>
        <a:lstStyle/>
        <a:p>
          <a:endParaRPr lang="da-DK"/>
        </a:p>
      </dgm:t>
    </dgm:pt>
    <dgm:pt modelId="{D4482DF4-BF1F-4392-830D-2696C8B70E4A}" type="pres">
      <dgm:prSet presAssocID="{93FF6A24-F2F5-49B5-BC02-77D0800CDF35}" presName="transSpace" presStyleCnt="0"/>
      <dgm:spPr/>
    </dgm:pt>
    <dgm:pt modelId="{EB2F35A7-8B6D-4178-B8D6-81AF6F6E02C0}" type="pres">
      <dgm:prSet presAssocID="{75C12ED0-6355-4369-A88D-1D2690AD9D77}" presName="posSpace" presStyleCnt="0"/>
      <dgm:spPr/>
    </dgm:pt>
    <dgm:pt modelId="{45B93BC5-E763-431F-8FDE-8A6BF35A027F}" type="pres">
      <dgm:prSet presAssocID="{75C12ED0-6355-4369-A88D-1D2690AD9D77}" presName="vertFlow" presStyleCnt="0"/>
      <dgm:spPr/>
    </dgm:pt>
    <dgm:pt modelId="{56A94F3E-2839-47A8-BEFA-D786CA92B71E}" type="pres">
      <dgm:prSet presAssocID="{75C12ED0-6355-4369-A88D-1D2690AD9D77}" presName="topSpace" presStyleCnt="0"/>
      <dgm:spPr/>
    </dgm:pt>
    <dgm:pt modelId="{6F5CA1B2-B6E3-425D-87E3-BE45335BCE2C}" type="pres">
      <dgm:prSet presAssocID="{75C12ED0-6355-4369-A88D-1D2690AD9D77}" presName="firstComp" presStyleCnt="0"/>
      <dgm:spPr/>
    </dgm:pt>
    <dgm:pt modelId="{3899B5B1-9496-4889-8362-736678436832}" type="pres">
      <dgm:prSet presAssocID="{75C12ED0-6355-4369-A88D-1D2690AD9D77}" presName="firstChild" presStyleLbl="bgAccFollowNode1" presStyleIdx="4" presStyleCnt="6" custScaleY="172511" custLinFactNeighborX="-11304" custLinFactNeighborY="-14128"/>
      <dgm:spPr/>
      <dgm:t>
        <a:bodyPr/>
        <a:lstStyle/>
        <a:p>
          <a:endParaRPr lang="da-DK"/>
        </a:p>
      </dgm:t>
    </dgm:pt>
    <dgm:pt modelId="{92C85E0E-B840-487C-A683-E7D2CF69095A}" type="pres">
      <dgm:prSet presAssocID="{75C12ED0-6355-4369-A88D-1D2690AD9D77}" presName="firstChildTx" presStyleLbl="bgAccFollowNode1" presStyleIdx="4" presStyleCnt="6">
        <dgm:presLayoutVars>
          <dgm:bulletEnabled val="1"/>
        </dgm:presLayoutVars>
      </dgm:prSet>
      <dgm:spPr/>
      <dgm:t>
        <a:bodyPr/>
        <a:lstStyle/>
        <a:p>
          <a:endParaRPr lang="da-DK"/>
        </a:p>
      </dgm:t>
    </dgm:pt>
    <dgm:pt modelId="{46FC759F-1322-4EF5-B938-2F5DD6CA1EE4}" type="pres">
      <dgm:prSet presAssocID="{1904773C-E844-4CAB-867B-F019EB2AF7C6}" presName="comp" presStyleCnt="0"/>
      <dgm:spPr/>
    </dgm:pt>
    <dgm:pt modelId="{8F8C910B-DF22-4FF1-8BFB-D37BF862090D}" type="pres">
      <dgm:prSet presAssocID="{1904773C-E844-4CAB-867B-F019EB2AF7C6}" presName="child" presStyleLbl="bgAccFollowNode1" presStyleIdx="5" presStyleCnt="6" custScaleY="146972" custLinFactNeighborX="-11304" custLinFactNeighborY="-46162"/>
      <dgm:spPr/>
      <dgm:t>
        <a:bodyPr/>
        <a:lstStyle/>
        <a:p>
          <a:endParaRPr lang="da-DK"/>
        </a:p>
      </dgm:t>
    </dgm:pt>
    <dgm:pt modelId="{739EE65A-8690-4EED-A63D-220DAE0A406F}" type="pres">
      <dgm:prSet presAssocID="{1904773C-E844-4CAB-867B-F019EB2AF7C6}" presName="childTx" presStyleLbl="bgAccFollowNode1" presStyleIdx="5" presStyleCnt="6">
        <dgm:presLayoutVars>
          <dgm:bulletEnabled val="1"/>
        </dgm:presLayoutVars>
      </dgm:prSet>
      <dgm:spPr/>
      <dgm:t>
        <a:bodyPr/>
        <a:lstStyle/>
        <a:p>
          <a:endParaRPr lang="da-DK"/>
        </a:p>
      </dgm:t>
    </dgm:pt>
    <dgm:pt modelId="{6340547B-B912-47EE-8846-A63F6862BAC7}" type="pres">
      <dgm:prSet presAssocID="{75C12ED0-6355-4369-A88D-1D2690AD9D77}" presName="negSpace" presStyleCnt="0"/>
      <dgm:spPr/>
    </dgm:pt>
    <dgm:pt modelId="{76730B1F-9073-4697-8786-C185A953F1D5}" type="pres">
      <dgm:prSet presAssocID="{75C12ED0-6355-4369-A88D-1D2690AD9D77}" presName="circle" presStyleLbl="node1" presStyleIdx="2" presStyleCnt="3" custScaleX="112777" custScaleY="100000" custLinFactNeighborX="-3143" custLinFactNeighborY="-44409"/>
      <dgm:spPr/>
      <dgm:t>
        <a:bodyPr/>
        <a:lstStyle/>
        <a:p>
          <a:endParaRPr lang="da-DK"/>
        </a:p>
      </dgm:t>
    </dgm:pt>
  </dgm:ptLst>
  <dgm:cxnLst>
    <dgm:cxn modelId="{ABD2467C-9C41-4682-A9C1-FBDD4EB0854E}" type="presOf" srcId="{8CF84583-ACFB-458F-B575-181D6C24E75D}" destId="{3899B5B1-9496-4889-8362-736678436832}" srcOrd="0" destOrd="0" presId="urn:microsoft.com/office/officeart/2005/8/layout/hList9"/>
    <dgm:cxn modelId="{412A7A05-C3DB-4EE3-88BD-0A046FD70386}" type="presOf" srcId="{1904773C-E844-4CAB-867B-F019EB2AF7C6}" destId="{739EE65A-8690-4EED-A63D-220DAE0A406F}" srcOrd="1" destOrd="0" presId="urn:microsoft.com/office/officeart/2005/8/layout/hList9"/>
    <dgm:cxn modelId="{4FFCBFE8-3E46-473C-AC7C-578FD5401203}" type="presOf" srcId="{239DE5DE-03FF-4B53-91C5-EFBD146B37E1}" destId="{BBAECDC2-24FE-4C20-829E-0798049AAF23}" srcOrd="0" destOrd="0" presId="urn:microsoft.com/office/officeart/2005/8/layout/hList9"/>
    <dgm:cxn modelId="{C2671644-C035-4110-82B7-24D20F492BD3}" type="presOf" srcId="{1904773C-E844-4CAB-867B-F019EB2AF7C6}" destId="{8F8C910B-DF22-4FF1-8BFB-D37BF862090D}" srcOrd="0" destOrd="0" presId="urn:microsoft.com/office/officeart/2005/8/layout/hList9"/>
    <dgm:cxn modelId="{E7A3E5DC-4EB3-468B-A251-24090E2BC09E}" type="presOf" srcId="{239DE5DE-03FF-4B53-91C5-EFBD146B37E1}" destId="{C8FF5CA5-DEAB-4DE9-935B-EE37554F7102}" srcOrd="1" destOrd="0" presId="urn:microsoft.com/office/officeart/2005/8/layout/hList9"/>
    <dgm:cxn modelId="{A901435D-D440-49DB-ABCC-F43290C51B2A}" type="presOf" srcId="{8CF84583-ACFB-458F-B575-181D6C24E75D}" destId="{92C85E0E-B840-487C-A683-E7D2CF69095A}" srcOrd="1" destOrd="0" presId="urn:microsoft.com/office/officeart/2005/8/layout/hList9"/>
    <dgm:cxn modelId="{3EA2B349-8085-4CF4-A7BF-84F5AA3FBB4E}" srcId="{4C940072-B428-4804-AA22-52D2CDD0914E}" destId="{1E6E538E-47BF-41E2-B54A-505A54221E8D}" srcOrd="0" destOrd="0" parTransId="{EBE3A067-DA9F-47BE-B7F8-00745F18FEB4}" sibTransId="{637C1A3F-F057-45A6-9F57-BDD74E9E8A73}"/>
    <dgm:cxn modelId="{5473C606-9942-43D6-AC75-63215CEB37E0}" type="presOf" srcId="{3217C9CE-0FAE-4ADA-96D1-D0CC82318895}" destId="{58C82939-2965-423F-9604-EE18841F6268}" srcOrd="0" destOrd="0" presId="urn:microsoft.com/office/officeart/2005/8/layout/hList9"/>
    <dgm:cxn modelId="{D2F722A7-8375-4F27-9CC7-5E374DA4BCBB}" type="presOf" srcId="{3217C9CE-0FAE-4ADA-96D1-D0CC82318895}" destId="{8309C25C-377C-4B69-810E-8BB49B9766BC}" srcOrd="1" destOrd="0" presId="urn:microsoft.com/office/officeart/2005/8/layout/hList9"/>
    <dgm:cxn modelId="{522FBA57-5F8E-4044-B0B9-A26A29120D53}" type="presOf" srcId="{375F5328-89E5-4748-AF30-C337D0B4823F}" destId="{C4313A9F-1469-495F-B8DF-CBBEE35220F0}" srcOrd="0" destOrd="0" presId="urn:microsoft.com/office/officeart/2005/8/layout/hList9"/>
    <dgm:cxn modelId="{4AAACFE9-21FD-4AC7-9987-0EB023115696}" type="presOf" srcId="{730DB1C6-CCA7-49EB-A95C-3787F98E1C6A}" destId="{BD251089-97D2-4D2F-999F-B84140DE6ACC}" srcOrd="0" destOrd="0" presId="urn:microsoft.com/office/officeart/2005/8/layout/hList9"/>
    <dgm:cxn modelId="{B0CEFEF7-B3EF-43CF-8788-5A2F17612904}" type="presOf" srcId="{730DB1C6-CCA7-49EB-A95C-3787F98E1C6A}" destId="{2B462C5D-0202-4378-9F09-5EDA86528E70}" srcOrd="1" destOrd="0" presId="urn:microsoft.com/office/officeart/2005/8/layout/hList9"/>
    <dgm:cxn modelId="{7D37EE6C-3E5D-4C9D-9D69-9E487CAF6FCE}" srcId="{4C940072-B428-4804-AA22-52D2CDD0914E}" destId="{75C12ED0-6355-4369-A88D-1D2690AD9D77}" srcOrd="2" destOrd="0" parTransId="{B15C50B1-D8A7-490D-B47C-6549ACCA7F99}" sibTransId="{6E7F07FC-FFD5-45AD-AFF3-7AD84C0B6A8D}"/>
    <dgm:cxn modelId="{F234A284-0EB4-4E87-9B24-90CA0815D81A}" srcId="{375F5328-89E5-4748-AF30-C337D0B4823F}" destId="{730DB1C6-CCA7-49EB-A95C-3787F98E1C6A}" srcOrd="0" destOrd="0" parTransId="{1416F63A-A789-433D-91E9-703568D42B7A}" sibTransId="{9B092942-6625-42AC-8EA3-7BBD6D575856}"/>
    <dgm:cxn modelId="{D7D06388-85ED-4F35-89C4-479A252C8AA0}" srcId="{1E6E538E-47BF-41E2-B54A-505A54221E8D}" destId="{239DE5DE-03FF-4B53-91C5-EFBD146B37E1}" srcOrd="1" destOrd="0" parTransId="{6031D46E-FB9E-4DEC-9E0B-5EC77036302D}" sibTransId="{5CA4F67F-2BAE-48BC-9761-66A572260762}"/>
    <dgm:cxn modelId="{5855C193-A80D-4A51-9783-6684EE606059}" type="presOf" srcId="{0A29B5C7-E904-403F-8443-97BA5AE79E90}" destId="{4495D64C-8681-4C5F-B513-C3617F59DC36}" srcOrd="1" destOrd="0" presId="urn:microsoft.com/office/officeart/2005/8/layout/hList9"/>
    <dgm:cxn modelId="{20D39385-2B6E-4876-AFED-5C6282BE793D}" type="presOf" srcId="{4C940072-B428-4804-AA22-52D2CDD0914E}" destId="{18225C9F-C22E-4DC8-B72F-FD899D1B24A6}" srcOrd="0" destOrd="0" presId="urn:microsoft.com/office/officeart/2005/8/layout/hList9"/>
    <dgm:cxn modelId="{0D9D6529-28F2-4181-A9FD-A5239B143AA8}" type="presOf" srcId="{0A29B5C7-E904-403F-8443-97BA5AE79E90}" destId="{AD918AAE-99A1-4186-BC60-36C5AFEB573A}" srcOrd="0" destOrd="0" presId="urn:microsoft.com/office/officeart/2005/8/layout/hList9"/>
    <dgm:cxn modelId="{18C9CE8E-0593-44DA-A1F1-E578EF3ABA98}" srcId="{75C12ED0-6355-4369-A88D-1D2690AD9D77}" destId="{8CF84583-ACFB-458F-B575-181D6C24E75D}" srcOrd="0" destOrd="0" parTransId="{F4B3DBA2-DC73-4E26-8CC2-92787E0ED983}" sibTransId="{32030F89-267F-4F5A-B9A5-CE0F9E72B157}"/>
    <dgm:cxn modelId="{7874BE30-60D7-470F-BFBB-5BAF2D183CF5}" srcId="{75C12ED0-6355-4369-A88D-1D2690AD9D77}" destId="{1904773C-E844-4CAB-867B-F019EB2AF7C6}" srcOrd="1" destOrd="0" parTransId="{7EDB111F-FB96-430C-9CC9-32E0205F6022}" sibTransId="{80034A0B-6AE7-4F8C-BD71-5E3379CADDA6}"/>
    <dgm:cxn modelId="{129C14B9-3970-4DEC-8257-9ACA9E101583}" type="presOf" srcId="{1E6E538E-47BF-41E2-B54A-505A54221E8D}" destId="{1736C123-8685-44F2-967D-170FFF33C372}" srcOrd="0" destOrd="0" presId="urn:microsoft.com/office/officeart/2005/8/layout/hList9"/>
    <dgm:cxn modelId="{0E6EDB43-447B-4C9C-8743-B8E913017059}" srcId="{4C940072-B428-4804-AA22-52D2CDD0914E}" destId="{375F5328-89E5-4748-AF30-C337D0B4823F}" srcOrd="1" destOrd="0" parTransId="{ED8E5BC3-2CD0-41DA-B990-958ED543246E}" sibTransId="{93FF6A24-F2F5-49B5-BC02-77D0800CDF35}"/>
    <dgm:cxn modelId="{FBEA5825-EB38-4909-82EE-055A55849A9E}" srcId="{1E6E538E-47BF-41E2-B54A-505A54221E8D}" destId="{3217C9CE-0FAE-4ADA-96D1-D0CC82318895}" srcOrd="0" destOrd="0" parTransId="{AEE79F18-83E0-4C4C-A13B-F4242E222ACA}" sibTransId="{5ED711C6-6EC5-4D9C-9CCA-0379E25D1DAF}"/>
    <dgm:cxn modelId="{685B66C5-50B1-409C-9C1D-4EB59FE82741}" type="presOf" srcId="{75C12ED0-6355-4369-A88D-1D2690AD9D77}" destId="{76730B1F-9073-4697-8786-C185A953F1D5}" srcOrd="0" destOrd="0" presId="urn:microsoft.com/office/officeart/2005/8/layout/hList9"/>
    <dgm:cxn modelId="{92D7626B-E350-40C2-91A1-9010CE1D5087}" srcId="{375F5328-89E5-4748-AF30-C337D0B4823F}" destId="{0A29B5C7-E904-403F-8443-97BA5AE79E90}" srcOrd="1" destOrd="0" parTransId="{86646C39-03B1-451B-8309-FA77BD78234B}" sibTransId="{64077CC8-E694-45E1-A3FA-60C4EB93A3E6}"/>
    <dgm:cxn modelId="{3A3473C3-F26E-4313-B1D2-285498ACB9D6}" type="presParOf" srcId="{18225C9F-C22E-4DC8-B72F-FD899D1B24A6}" destId="{60FAD75A-365D-47E4-80D0-349543095BA8}" srcOrd="0" destOrd="0" presId="urn:microsoft.com/office/officeart/2005/8/layout/hList9"/>
    <dgm:cxn modelId="{143C1F17-C325-4BC1-88CA-64F68E297C23}" type="presParOf" srcId="{18225C9F-C22E-4DC8-B72F-FD899D1B24A6}" destId="{4F915D12-4ED4-4858-AF2B-741F8BAD1E6D}" srcOrd="1" destOrd="0" presId="urn:microsoft.com/office/officeart/2005/8/layout/hList9"/>
    <dgm:cxn modelId="{0196CF3E-E26F-458B-B479-83D9310CC390}" type="presParOf" srcId="{4F915D12-4ED4-4858-AF2B-741F8BAD1E6D}" destId="{5C465806-9716-4565-806E-72715F9988D9}" srcOrd="0" destOrd="0" presId="urn:microsoft.com/office/officeart/2005/8/layout/hList9"/>
    <dgm:cxn modelId="{F96756E3-9452-43B2-9198-67E54A46F200}" type="presParOf" srcId="{4F915D12-4ED4-4858-AF2B-741F8BAD1E6D}" destId="{BBBEDDBC-DBC8-4EA6-BF5E-8A860CB69854}" srcOrd="1" destOrd="0" presId="urn:microsoft.com/office/officeart/2005/8/layout/hList9"/>
    <dgm:cxn modelId="{5F675919-46BC-4562-AD8B-52C1D0732170}" type="presParOf" srcId="{BBBEDDBC-DBC8-4EA6-BF5E-8A860CB69854}" destId="{58C82939-2965-423F-9604-EE18841F6268}" srcOrd="0" destOrd="0" presId="urn:microsoft.com/office/officeart/2005/8/layout/hList9"/>
    <dgm:cxn modelId="{F8EAA62A-9894-45FD-99C6-4D8BF1253C61}" type="presParOf" srcId="{BBBEDDBC-DBC8-4EA6-BF5E-8A860CB69854}" destId="{8309C25C-377C-4B69-810E-8BB49B9766BC}" srcOrd="1" destOrd="0" presId="urn:microsoft.com/office/officeart/2005/8/layout/hList9"/>
    <dgm:cxn modelId="{5CCAC692-D2A0-46D7-8A00-DE747B1788F7}" type="presParOf" srcId="{4F915D12-4ED4-4858-AF2B-741F8BAD1E6D}" destId="{2E77EC94-5E95-4CC7-B4FA-DD8BF58A2CD2}" srcOrd="2" destOrd="0" presId="urn:microsoft.com/office/officeart/2005/8/layout/hList9"/>
    <dgm:cxn modelId="{7D22918E-CD9E-4BBC-B528-A03A35E07313}" type="presParOf" srcId="{2E77EC94-5E95-4CC7-B4FA-DD8BF58A2CD2}" destId="{BBAECDC2-24FE-4C20-829E-0798049AAF23}" srcOrd="0" destOrd="0" presId="urn:microsoft.com/office/officeart/2005/8/layout/hList9"/>
    <dgm:cxn modelId="{8F9225A7-1AE2-45BE-AF08-5ED3E2DCB2C8}" type="presParOf" srcId="{2E77EC94-5E95-4CC7-B4FA-DD8BF58A2CD2}" destId="{C8FF5CA5-DEAB-4DE9-935B-EE37554F7102}" srcOrd="1" destOrd="0" presId="urn:microsoft.com/office/officeart/2005/8/layout/hList9"/>
    <dgm:cxn modelId="{8090F9C3-8B81-4DAD-A794-BED26C14B7E0}" type="presParOf" srcId="{18225C9F-C22E-4DC8-B72F-FD899D1B24A6}" destId="{E4462647-BE20-4A4B-A498-FD116320FE71}" srcOrd="2" destOrd="0" presId="urn:microsoft.com/office/officeart/2005/8/layout/hList9"/>
    <dgm:cxn modelId="{CC696631-AD6F-4E04-A434-D8F3F4EF64C7}" type="presParOf" srcId="{18225C9F-C22E-4DC8-B72F-FD899D1B24A6}" destId="{1736C123-8685-44F2-967D-170FFF33C372}" srcOrd="3" destOrd="0" presId="urn:microsoft.com/office/officeart/2005/8/layout/hList9"/>
    <dgm:cxn modelId="{75AB197B-86F7-4DDE-85E2-76034A35371C}" type="presParOf" srcId="{18225C9F-C22E-4DC8-B72F-FD899D1B24A6}" destId="{840B7099-EF2F-4BC6-8B2C-BDB579922DE4}" srcOrd="4" destOrd="0" presId="urn:microsoft.com/office/officeart/2005/8/layout/hList9"/>
    <dgm:cxn modelId="{3824F145-02EA-4F14-BABB-0600AE5355F7}" type="presParOf" srcId="{18225C9F-C22E-4DC8-B72F-FD899D1B24A6}" destId="{3CE4BFF8-229B-4C10-A69E-F2F36C9FF188}" srcOrd="5" destOrd="0" presId="urn:microsoft.com/office/officeart/2005/8/layout/hList9"/>
    <dgm:cxn modelId="{71BBA4B3-8966-434F-9D27-1874A5B3CEF8}" type="presParOf" srcId="{18225C9F-C22E-4DC8-B72F-FD899D1B24A6}" destId="{2E8028D3-4445-4FA2-BC2C-0BBC5563A52A}" srcOrd="6" destOrd="0" presId="urn:microsoft.com/office/officeart/2005/8/layout/hList9"/>
    <dgm:cxn modelId="{D8CA4754-D885-42CF-ACA4-E435EF8D8050}" type="presParOf" srcId="{2E8028D3-4445-4FA2-BC2C-0BBC5563A52A}" destId="{722ED9DF-B395-4095-8B5F-09061E99191E}" srcOrd="0" destOrd="0" presId="urn:microsoft.com/office/officeart/2005/8/layout/hList9"/>
    <dgm:cxn modelId="{A0FDE848-C33C-4B7B-8E4D-93D6348AA372}" type="presParOf" srcId="{2E8028D3-4445-4FA2-BC2C-0BBC5563A52A}" destId="{DA238F2B-FCC1-4DF1-8E72-088A546CC6EF}" srcOrd="1" destOrd="0" presId="urn:microsoft.com/office/officeart/2005/8/layout/hList9"/>
    <dgm:cxn modelId="{2449ECC7-91C3-49B0-B15A-AA63C4D0E49B}" type="presParOf" srcId="{DA238F2B-FCC1-4DF1-8E72-088A546CC6EF}" destId="{BD251089-97D2-4D2F-999F-B84140DE6ACC}" srcOrd="0" destOrd="0" presId="urn:microsoft.com/office/officeart/2005/8/layout/hList9"/>
    <dgm:cxn modelId="{B211306C-0A71-4D85-A37C-ED36D5FDEEC9}" type="presParOf" srcId="{DA238F2B-FCC1-4DF1-8E72-088A546CC6EF}" destId="{2B462C5D-0202-4378-9F09-5EDA86528E70}" srcOrd="1" destOrd="0" presId="urn:microsoft.com/office/officeart/2005/8/layout/hList9"/>
    <dgm:cxn modelId="{4A5B1324-56E2-4FA6-BA63-D6E39D286CC4}" type="presParOf" srcId="{2E8028D3-4445-4FA2-BC2C-0BBC5563A52A}" destId="{9D79797B-08E1-4634-AE93-7C7ABDE773CC}" srcOrd="2" destOrd="0" presId="urn:microsoft.com/office/officeart/2005/8/layout/hList9"/>
    <dgm:cxn modelId="{7886B61E-36B1-4170-B205-45EC71E88BAA}" type="presParOf" srcId="{9D79797B-08E1-4634-AE93-7C7ABDE773CC}" destId="{AD918AAE-99A1-4186-BC60-36C5AFEB573A}" srcOrd="0" destOrd="0" presId="urn:microsoft.com/office/officeart/2005/8/layout/hList9"/>
    <dgm:cxn modelId="{2DC1CC38-A02D-48E8-B14B-F6F10C369053}" type="presParOf" srcId="{9D79797B-08E1-4634-AE93-7C7ABDE773CC}" destId="{4495D64C-8681-4C5F-B513-C3617F59DC36}" srcOrd="1" destOrd="0" presId="urn:microsoft.com/office/officeart/2005/8/layout/hList9"/>
    <dgm:cxn modelId="{7A6D6ACF-BE9E-4BF1-9934-7D6E491522AB}" type="presParOf" srcId="{18225C9F-C22E-4DC8-B72F-FD899D1B24A6}" destId="{3C3B4C1A-0D9D-4691-9F95-5E822E17431E}" srcOrd="7" destOrd="0" presId="urn:microsoft.com/office/officeart/2005/8/layout/hList9"/>
    <dgm:cxn modelId="{149DC153-7836-4C3D-AE98-7540382DDADC}" type="presParOf" srcId="{18225C9F-C22E-4DC8-B72F-FD899D1B24A6}" destId="{C4313A9F-1469-495F-B8DF-CBBEE35220F0}" srcOrd="8" destOrd="0" presId="urn:microsoft.com/office/officeart/2005/8/layout/hList9"/>
    <dgm:cxn modelId="{5815721D-54E3-403D-B1FE-7D972CCA6FE5}" type="presParOf" srcId="{18225C9F-C22E-4DC8-B72F-FD899D1B24A6}" destId="{D4482DF4-BF1F-4392-830D-2696C8B70E4A}" srcOrd="9" destOrd="0" presId="urn:microsoft.com/office/officeart/2005/8/layout/hList9"/>
    <dgm:cxn modelId="{7BAFE250-F63D-4E81-B4DB-AA8645FA2483}" type="presParOf" srcId="{18225C9F-C22E-4DC8-B72F-FD899D1B24A6}" destId="{EB2F35A7-8B6D-4178-B8D6-81AF6F6E02C0}" srcOrd="10" destOrd="0" presId="urn:microsoft.com/office/officeart/2005/8/layout/hList9"/>
    <dgm:cxn modelId="{0E7BB5F2-0772-450F-BD01-97265D107017}" type="presParOf" srcId="{18225C9F-C22E-4DC8-B72F-FD899D1B24A6}" destId="{45B93BC5-E763-431F-8FDE-8A6BF35A027F}" srcOrd="11" destOrd="0" presId="urn:microsoft.com/office/officeart/2005/8/layout/hList9"/>
    <dgm:cxn modelId="{E2F2DCD9-DF86-4EA8-8C72-1ACC692A2078}" type="presParOf" srcId="{45B93BC5-E763-431F-8FDE-8A6BF35A027F}" destId="{56A94F3E-2839-47A8-BEFA-D786CA92B71E}" srcOrd="0" destOrd="0" presId="urn:microsoft.com/office/officeart/2005/8/layout/hList9"/>
    <dgm:cxn modelId="{BB99A631-0D72-4B17-A74C-66B2A5BF3926}" type="presParOf" srcId="{45B93BC5-E763-431F-8FDE-8A6BF35A027F}" destId="{6F5CA1B2-B6E3-425D-87E3-BE45335BCE2C}" srcOrd="1" destOrd="0" presId="urn:microsoft.com/office/officeart/2005/8/layout/hList9"/>
    <dgm:cxn modelId="{5B668906-A2DF-43D5-86E3-7E6DA3EBFE78}" type="presParOf" srcId="{6F5CA1B2-B6E3-425D-87E3-BE45335BCE2C}" destId="{3899B5B1-9496-4889-8362-736678436832}" srcOrd="0" destOrd="0" presId="urn:microsoft.com/office/officeart/2005/8/layout/hList9"/>
    <dgm:cxn modelId="{EFDE6E41-E7A1-455D-AF39-12766DE5D255}" type="presParOf" srcId="{6F5CA1B2-B6E3-425D-87E3-BE45335BCE2C}" destId="{92C85E0E-B840-487C-A683-E7D2CF69095A}" srcOrd="1" destOrd="0" presId="urn:microsoft.com/office/officeart/2005/8/layout/hList9"/>
    <dgm:cxn modelId="{075F5C68-090B-4DE8-AE33-74BA0A9558D9}" type="presParOf" srcId="{45B93BC5-E763-431F-8FDE-8A6BF35A027F}" destId="{46FC759F-1322-4EF5-B938-2F5DD6CA1EE4}" srcOrd="2" destOrd="0" presId="urn:microsoft.com/office/officeart/2005/8/layout/hList9"/>
    <dgm:cxn modelId="{972DE70A-74ED-42A4-A7F8-ADA7C7B41A7E}" type="presParOf" srcId="{46FC759F-1322-4EF5-B938-2F5DD6CA1EE4}" destId="{8F8C910B-DF22-4FF1-8BFB-D37BF862090D}" srcOrd="0" destOrd="0" presId="urn:microsoft.com/office/officeart/2005/8/layout/hList9"/>
    <dgm:cxn modelId="{74194CFC-4EF5-447D-8221-3FCF1044DB78}" type="presParOf" srcId="{46FC759F-1322-4EF5-B938-2F5DD6CA1EE4}" destId="{739EE65A-8690-4EED-A63D-220DAE0A406F}" srcOrd="1" destOrd="0" presId="urn:microsoft.com/office/officeart/2005/8/layout/hList9"/>
    <dgm:cxn modelId="{A6E8DD30-2FE9-4B11-84DF-15C78449271F}" type="presParOf" srcId="{18225C9F-C22E-4DC8-B72F-FD899D1B24A6}" destId="{6340547B-B912-47EE-8846-A63F6862BAC7}" srcOrd="12" destOrd="0" presId="urn:microsoft.com/office/officeart/2005/8/layout/hList9"/>
    <dgm:cxn modelId="{D979B9EB-86FA-44CF-A4DC-D37B6B059403}" type="presParOf" srcId="{18225C9F-C22E-4DC8-B72F-FD899D1B24A6}" destId="{76730B1F-9073-4697-8786-C185A953F1D5}"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82939-2965-423F-9604-EE18841F6268}">
      <dsp:nvSpPr>
        <dsp:cNvPr id="0" name=""/>
        <dsp:cNvSpPr/>
      </dsp:nvSpPr>
      <dsp:spPr>
        <a:xfrm>
          <a:off x="874441" y="763983"/>
          <a:ext cx="1667899" cy="1497637"/>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da-DK" sz="1200" b="1" kern="1200" dirty="0" smtClean="0"/>
            <a:t>Segmenterings-analyse</a:t>
          </a:r>
          <a:r>
            <a:rPr lang="da-DK" sz="1200" kern="1200" dirty="0" smtClean="0"/>
            <a:t>:</a:t>
          </a:r>
        </a:p>
        <a:p>
          <a:pPr lvl="0" algn="l" defTabSz="533400">
            <a:lnSpc>
              <a:spcPct val="90000"/>
            </a:lnSpc>
            <a:spcBef>
              <a:spcPct val="0"/>
            </a:spcBef>
            <a:spcAft>
              <a:spcPct val="35000"/>
            </a:spcAft>
          </a:pPr>
          <a:r>
            <a:rPr lang="da-DK" sz="1200" kern="1200" dirty="0" err="1" smtClean="0"/>
            <a:t>Brugere/ikke-</a:t>
          </a:r>
          <a:r>
            <a:rPr lang="da-DK" sz="1200" kern="1200" dirty="0" smtClean="0"/>
            <a:t> brugere</a:t>
          </a:r>
        </a:p>
        <a:p>
          <a:pPr lvl="0" algn="l" defTabSz="533400">
            <a:lnSpc>
              <a:spcPct val="90000"/>
            </a:lnSpc>
            <a:spcBef>
              <a:spcPct val="0"/>
            </a:spcBef>
            <a:spcAft>
              <a:spcPct val="35000"/>
            </a:spcAft>
          </a:pPr>
          <a:r>
            <a:rPr lang="da-DK" sz="1200" kern="1200" dirty="0" smtClean="0"/>
            <a:t>Motivation, drivers &amp;     barriere</a:t>
          </a:r>
          <a:endParaRPr lang="da-DK" sz="1200" kern="1200" dirty="0"/>
        </a:p>
      </dsp:txBody>
      <dsp:txXfrm>
        <a:off x="1141305" y="763983"/>
        <a:ext cx="1401035" cy="1497637"/>
      </dsp:txXfrm>
    </dsp:sp>
    <dsp:sp modelId="{BBAECDC2-24FE-4C20-829E-0798049AAF23}">
      <dsp:nvSpPr>
        <dsp:cNvPr id="0" name=""/>
        <dsp:cNvSpPr/>
      </dsp:nvSpPr>
      <dsp:spPr>
        <a:xfrm>
          <a:off x="874441" y="2276156"/>
          <a:ext cx="1690724" cy="1752601"/>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da-DK" sz="1200" b="1" kern="1200" dirty="0" smtClean="0"/>
            <a:t>Designantropologisk</a:t>
          </a:r>
        </a:p>
        <a:p>
          <a:pPr lvl="0" algn="l" defTabSz="533400">
            <a:lnSpc>
              <a:spcPct val="90000"/>
            </a:lnSpc>
            <a:spcBef>
              <a:spcPct val="0"/>
            </a:spcBef>
            <a:spcAft>
              <a:spcPct val="35000"/>
            </a:spcAft>
          </a:pPr>
          <a:r>
            <a:rPr lang="da-DK" sz="1200" b="1" kern="1200" dirty="0" smtClean="0"/>
            <a:t>brugerstudie  </a:t>
          </a:r>
          <a:r>
            <a:rPr lang="da-DK" sz="1200" kern="1200" dirty="0" smtClean="0"/>
            <a:t>med </a:t>
          </a:r>
        </a:p>
        <a:p>
          <a:pPr lvl="0" algn="l" defTabSz="533400">
            <a:lnSpc>
              <a:spcPct val="90000"/>
            </a:lnSpc>
            <a:spcBef>
              <a:spcPct val="0"/>
            </a:spcBef>
            <a:spcAft>
              <a:spcPct val="35000"/>
            </a:spcAft>
          </a:pPr>
          <a:r>
            <a:rPr lang="da-DK" sz="1200" kern="1200" dirty="0" smtClean="0"/>
            <a:t>DMJX og KU </a:t>
          </a:r>
        </a:p>
        <a:p>
          <a:pPr lvl="0" algn="l" defTabSz="533400">
            <a:lnSpc>
              <a:spcPct val="90000"/>
            </a:lnSpc>
            <a:spcBef>
              <a:spcPct val="0"/>
            </a:spcBef>
            <a:spcAft>
              <a:spcPct val="35000"/>
            </a:spcAft>
          </a:pPr>
          <a:r>
            <a:rPr lang="da-DK" sz="1200" kern="1200" dirty="0" smtClean="0"/>
            <a:t>50 studerende på 4 biblioteker</a:t>
          </a:r>
          <a:endParaRPr lang="da-DK" sz="1200" kern="1200" dirty="0"/>
        </a:p>
      </dsp:txBody>
      <dsp:txXfrm>
        <a:off x="1144957" y="2276156"/>
        <a:ext cx="1420208" cy="1752601"/>
      </dsp:txXfrm>
    </dsp:sp>
    <dsp:sp modelId="{1736C123-8685-44F2-967D-170FFF33C372}">
      <dsp:nvSpPr>
        <dsp:cNvPr id="0" name=""/>
        <dsp:cNvSpPr/>
      </dsp:nvSpPr>
      <dsp:spPr>
        <a:xfrm>
          <a:off x="82348" y="0"/>
          <a:ext cx="1127149" cy="1127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a-DK" sz="1600" kern="1200" dirty="0" smtClean="0"/>
            <a:t>Viden</a:t>
          </a:r>
          <a:endParaRPr lang="da-DK" sz="1600" kern="1200" dirty="0"/>
        </a:p>
      </dsp:txBody>
      <dsp:txXfrm>
        <a:off x="247415" y="165067"/>
        <a:ext cx="797015" cy="797015"/>
      </dsp:txXfrm>
    </dsp:sp>
    <dsp:sp modelId="{BD251089-97D2-4D2F-999F-B84140DE6ACC}">
      <dsp:nvSpPr>
        <dsp:cNvPr id="0" name=""/>
        <dsp:cNvSpPr/>
      </dsp:nvSpPr>
      <dsp:spPr>
        <a:xfrm>
          <a:off x="3682746" y="819466"/>
          <a:ext cx="1690724" cy="1608592"/>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da-DK" sz="1200" b="1" kern="1200" dirty="0" smtClean="0"/>
            <a:t>5 udviklingsspor:</a:t>
          </a:r>
        </a:p>
        <a:p>
          <a:pPr lvl="0" algn="l" defTabSz="533400">
            <a:lnSpc>
              <a:spcPct val="90000"/>
            </a:lnSpc>
            <a:spcBef>
              <a:spcPct val="0"/>
            </a:spcBef>
            <a:spcAft>
              <a:spcPct val="35000"/>
            </a:spcAft>
          </a:pPr>
          <a:r>
            <a:rPr lang="da-DK" sz="1200" kern="1200" dirty="0" smtClean="0"/>
            <a:t>Dannelse/læring</a:t>
          </a:r>
        </a:p>
        <a:p>
          <a:pPr lvl="0" algn="l" defTabSz="533400">
            <a:lnSpc>
              <a:spcPct val="90000"/>
            </a:lnSpc>
            <a:spcBef>
              <a:spcPct val="0"/>
            </a:spcBef>
            <a:spcAft>
              <a:spcPct val="35000"/>
            </a:spcAft>
          </a:pPr>
          <a:r>
            <a:rPr lang="da-DK" sz="1200" kern="1200" dirty="0" smtClean="0"/>
            <a:t>Kulturformidler</a:t>
          </a:r>
        </a:p>
        <a:p>
          <a:pPr lvl="0" algn="l" defTabSz="533400">
            <a:lnSpc>
              <a:spcPct val="90000"/>
            </a:lnSpc>
            <a:spcBef>
              <a:spcPct val="0"/>
            </a:spcBef>
            <a:spcAft>
              <a:spcPct val="35000"/>
            </a:spcAft>
          </a:pPr>
          <a:r>
            <a:rPr lang="da-DK" sz="1200" kern="1200" dirty="0" smtClean="0"/>
            <a:t>Vækst og Erhverv</a:t>
          </a:r>
        </a:p>
        <a:p>
          <a:pPr lvl="0" algn="l" defTabSz="533400">
            <a:lnSpc>
              <a:spcPct val="90000"/>
            </a:lnSpc>
            <a:spcBef>
              <a:spcPct val="0"/>
            </a:spcBef>
            <a:spcAft>
              <a:spcPct val="35000"/>
            </a:spcAft>
          </a:pPr>
          <a:r>
            <a:rPr lang="da-DK" sz="1200" kern="1200" dirty="0" smtClean="0"/>
            <a:t>Børn/unge</a:t>
          </a:r>
        </a:p>
        <a:p>
          <a:pPr lvl="0" algn="l" defTabSz="533400">
            <a:lnSpc>
              <a:spcPct val="90000"/>
            </a:lnSpc>
            <a:spcBef>
              <a:spcPct val="0"/>
            </a:spcBef>
            <a:spcAft>
              <a:spcPct val="35000"/>
            </a:spcAft>
          </a:pPr>
          <a:r>
            <a:rPr lang="da-DK" sz="1200" kern="1200" dirty="0" smtClean="0"/>
            <a:t>Lokal dynamo</a:t>
          </a:r>
          <a:endParaRPr lang="da-DK" sz="1200" kern="1200" dirty="0"/>
        </a:p>
      </dsp:txBody>
      <dsp:txXfrm>
        <a:off x="3953262" y="819466"/>
        <a:ext cx="1420208" cy="1608592"/>
      </dsp:txXfrm>
    </dsp:sp>
    <dsp:sp modelId="{AD918AAE-99A1-4186-BC60-36C5AFEB573A}">
      <dsp:nvSpPr>
        <dsp:cNvPr id="0" name=""/>
        <dsp:cNvSpPr/>
      </dsp:nvSpPr>
      <dsp:spPr>
        <a:xfrm>
          <a:off x="3682746" y="2331629"/>
          <a:ext cx="1690724" cy="1657411"/>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da-DK" sz="1400" b="1" kern="1200" dirty="0" smtClean="0"/>
            <a:t>5 værksteder</a:t>
          </a:r>
        </a:p>
        <a:p>
          <a:pPr lvl="0" algn="l" defTabSz="622300">
            <a:lnSpc>
              <a:spcPct val="90000"/>
            </a:lnSpc>
            <a:spcBef>
              <a:spcPct val="0"/>
            </a:spcBef>
            <a:spcAft>
              <a:spcPct val="35000"/>
            </a:spcAft>
          </a:pPr>
          <a:endParaRPr lang="da-DK" sz="2100" b="1" kern="1200" dirty="0"/>
        </a:p>
      </dsp:txBody>
      <dsp:txXfrm>
        <a:off x="3953262" y="2331629"/>
        <a:ext cx="1420208" cy="1657411"/>
      </dsp:txXfrm>
    </dsp:sp>
    <dsp:sp modelId="{C4313A9F-1469-495F-B8DF-CBBEE35220F0}">
      <dsp:nvSpPr>
        <dsp:cNvPr id="0" name=""/>
        <dsp:cNvSpPr/>
      </dsp:nvSpPr>
      <dsp:spPr>
        <a:xfrm>
          <a:off x="2890670" y="0"/>
          <a:ext cx="1127149" cy="1127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a-DK" sz="1600" kern="1200" dirty="0" smtClean="0"/>
            <a:t>Udvikling</a:t>
          </a:r>
          <a:endParaRPr lang="da-DK" sz="1600" kern="1200" dirty="0"/>
        </a:p>
      </dsp:txBody>
      <dsp:txXfrm>
        <a:off x="3055737" y="165067"/>
        <a:ext cx="797015" cy="797015"/>
      </dsp:txXfrm>
    </dsp:sp>
    <dsp:sp modelId="{3899B5B1-9496-4889-8362-736678436832}">
      <dsp:nvSpPr>
        <dsp:cNvPr id="0" name=""/>
        <dsp:cNvSpPr/>
      </dsp:nvSpPr>
      <dsp:spPr>
        <a:xfrm>
          <a:off x="6347052" y="748680"/>
          <a:ext cx="1690724" cy="1945429"/>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da-DK" sz="1400" b="1" kern="1200" dirty="0" smtClean="0"/>
            <a:t>Debatmøder</a:t>
          </a:r>
        </a:p>
        <a:p>
          <a:pPr lvl="0" algn="l" defTabSz="622300">
            <a:lnSpc>
              <a:spcPct val="90000"/>
            </a:lnSpc>
            <a:spcBef>
              <a:spcPct val="0"/>
            </a:spcBef>
            <a:spcAft>
              <a:spcPct val="35000"/>
            </a:spcAft>
          </a:pPr>
          <a:endParaRPr lang="da-DK" sz="1400" kern="1200" dirty="0" smtClean="0"/>
        </a:p>
        <a:p>
          <a:pPr lvl="0" algn="l" defTabSz="622300">
            <a:lnSpc>
              <a:spcPct val="90000"/>
            </a:lnSpc>
            <a:spcBef>
              <a:spcPct val="0"/>
            </a:spcBef>
            <a:spcAft>
              <a:spcPct val="35000"/>
            </a:spcAft>
          </a:pPr>
          <a:endParaRPr lang="da-DK" sz="1400" b="1" kern="1200" dirty="0" smtClean="0"/>
        </a:p>
        <a:p>
          <a:pPr lvl="0" algn="l" defTabSz="622300">
            <a:lnSpc>
              <a:spcPct val="90000"/>
            </a:lnSpc>
            <a:spcBef>
              <a:spcPct val="0"/>
            </a:spcBef>
            <a:spcAft>
              <a:spcPct val="35000"/>
            </a:spcAft>
          </a:pPr>
          <a:r>
            <a:rPr lang="da-DK" sz="1400" b="1" kern="1200" dirty="0" smtClean="0"/>
            <a:t>Folkemødet 2013</a:t>
          </a:r>
          <a:endParaRPr lang="da-DK" sz="1400" b="1" kern="1200" dirty="0"/>
        </a:p>
      </dsp:txBody>
      <dsp:txXfrm>
        <a:off x="6617568" y="748680"/>
        <a:ext cx="1420208" cy="1945429"/>
      </dsp:txXfrm>
    </dsp:sp>
    <dsp:sp modelId="{8F8C910B-DF22-4FF1-8BFB-D37BF862090D}">
      <dsp:nvSpPr>
        <dsp:cNvPr id="0" name=""/>
        <dsp:cNvSpPr/>
      </dsp:nvSpPr>
      <dsp:spPr>
        <a:xfrm>
          <a:off x="6347052" y="2332858"/>
          <a:ext cx="1690724" cy="1657422"/>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da-DK" sz="1400" b="1" kern="1200" dirty="0" err="1" smtClean="0"/>
            <a:t>Next</a:t>
          </a:r>
          <a:r>
            <a:rPr lang="da-DK" sz="1400" b="1" kern="1200" dirty="0" smtClean="0"/>
            <a:t> Generation </a:t>
          </a:r>
          <a:endParaRPr lang="da-DK" sz="1400" b="1" kern="1200" dirty="0"/>
        </a:p>
      </dsp:txBody>
      <dsp:txXfrm>
        <a:off x="6617568" y="2332858"/>
        <a:ext cx="1420208" cy="1657422"/>
      </dsp:txXfrm>
    </dsp:sp>
    <dsp:sp modelId="{76730B1F-9073-4697-8786-C185A953F1D5}">
      <dsp:nvSpPr>
        <dsp:cNvPr id="0" name=""/>
        <dsp:cNvSpPr/>
      </dsp:nvSpPr>
      <dsp:spPr>
        <a:xfrm>
          <a:off x="5554971" y="0"/>
          <a:ext cx="1271165" cy="1127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a-DK" sz="1600" kern="1200" dirty="0" smtClean="0"/>
            <a:t>Debat</a:t>
          </a:r>
          <a:endParaRPr lang="da-DK" sz="1600" kern="1200" dirty="0"/>
        </a:p>
      </dsp:txBody>
      <dsp:txXfrm>
        <a:off x="5741129" y="165067"/>
        <a:ext cx="898849" cy="79701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03C40-DAF1-406C-9F25-F6C39C9CF42F}" type="datetimeFigureOut">
              <a:rPr lang="da-DK" smtClean="0"/>
              <a:pPr/>
              <a:t>12-03-2013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12881-D528-467B-A8C3-54730FB46D7D}" type="slidenum">
              <a:rPr lang="da-DK" smtClean="0"/>
              <a:pPr/>
              <a:t>‹nr.›</a:t>
            </a:fld>
            <a:endParaRPr lang="da-DK"/>
          </a:p>
        </p:txBody>
      </p:sp>
    </p:spTree>
    <p:extLst>
      <p:ext uri="{BB962C8B-B14F-4D97-AF65-F5344CB8AC3E}">
        <p14:creationId xmlns:p14="http://schemas.microsoft.com/office/powerpoint/2010/main" val="315924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CA812881-D528-467B-A8C3-54730FB46D7D}" type="slidenum">
              <a:rPr lang="da-DK" smtClean="0"/>
              <a:pPr/>
              <a:t>1</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smtClean="0"/>
          </a:p>
          <a:p>
            <a:r>
              <a:rPr lang="da-DK" sz="1200" kern="1200" dirty="0" smtClean="0">
                <a:solidFill>
                  <a:schemeClr val="tx1"/>
                </a:solidFill>
                <a:latin typeface="+mn-lt"/>
                <a:ea typeface="+mn-ea"/>
                <a:cs typeface="+mn-cs"/>
              </a:rPr>
              <a:t>Slide 1)</a:t>
            </a:r>
          </a:p>
          <a:p>
            <a:r>
              <a:rPr lang="da-DK" sz="1200" kern="1200" dirty="0" smtClean="0">
                <a:solidFill>
                  <a:schemeClr val="tx1"/>
                </a:solidFill>
                <a:latin typeface="+mn-lt"/>
                <a:ea typeface="+mn-ea"/>
                <a:cs typeface="+mn-cs"/>
              </a:rPr>
              <a:t>Lad mig starte med et meget enkelt retorisk spørgsmål: Er det danske bibliotek udfordret?</a:t>
            </a:r>
          </a:p>
          <a:p>
            <a:r>
              <a:rPr lang="da-DK" sz="1200" kern="1200" dirty="0" smtClean="0">
                <a:solidFill>
                  <a:schemeClr val="tx1"/>
                </a:solidFill>
                <a:latin typeface="+mn-lt"/>
                <a:ea typeface="+mn-ea"/>
                <a:cs typeface="+mn-cs"/>
              </a:rPr>
              <a:t>Svaret er naturligvis  ja  - vi er udfordret !</a:t>
            </a:r>
          </a:p>
          <a:p>
            <a:r>
              <a:rPr lang="da-DK" sz="1200" kern="1200" dirty="0" smtClean="0">
                <a:solidFill>
                  <a:schemeClr val="tx1"/>
                </a:solidFill>
                <a:latin typeface="+mn-lt"/>
                <a:ea typeface="+mn-ea"/>
                <a:cs typeface="+mn-cs"/>
              </a:rPr>
              <a:t>Vi er udfordret af :</a:t>
            </a:r>
          </a:p>
          <a:p>
            <a:pPr lvl="0"/>
            <a:r>
              <a:rPr lang="da-DK" sz="1200" kern="1200" dirty="0" smtClean="0">
                <a:solidFill>
                  <a:schemeClr val="tx1"/>
                </a:solidFill>
                <a:latin typeface="+mn-lt"/>
                <a:ea typeface="+mn-ea"/>
                <a:cs typeface="+mn-cs"/>
              </a:rPr>
              <a:t>danskerne bruger ikke bibliotekerne nok</a:t>
            </a:r>
          </a:p>
          <a:p>
            <a:pPr lvl="0"/>
            <a:r>
              <a:rPr lang="da-DK" sz="1200" kern="1200" dirty="0" smtClean="0">
                <a:solidFill>
                  <a:schemeClr val="tx1"/>
                </a:solidFill>
                <a:latin typeface="+mn-lt"/>
                <a:ea typeface="+mn-ea"/>
                <a:cs typeface="+mn-cs"/>
              </a:rPr>
              <a:t>at unge går andre veje. Fødekæden for fremtidens brugere har et ’missing link’</a:t>
            </a:r>
          </a:p>
          <a:p>
            <a:pPr lvl="0"/>
            <a:r>
              <a:rPr lang="da-DK" sz="1200" kern="1200" dirty="0" smtClean="0">
                <a:solidFill>
                  <a:schemeClr val="tx1"/>
                </a:solidFill>
                <a:latin typeface="+mn-lt"/>
                <a:ea typeface="+mn-ea"/>
                <a:cs typeface="+mn-cs"/>
              </a:rPr>
              <a:t>Den digitale udvikling går hurtigere end vi kunne have forestillet os. Teknologier som vi kender i dag vil være afviklet i løbet af de næste 10-15 år.</a:t>
            </a:r>
          </a:p>
          <a:p>
            <a:r>
              <a:rPr lang="da-DK" sz="1200" kern="1200" dirty="0" smtClean="0">
                <a:solidFill>
                  <a:schemeClr val="tx1"/>
                </a:solidFill>
                <a:latin typeface="+mn-lt"/>
                <a:ea typeface="+mn-ea"/>
                <a:cs typeface="+mn-cs"/>
              </a:rPr>
              <a:t>I det hele taget er der flere spørgsmål end svar. Men det skal vi favne i stedet for at blive bange og gå i stå.</a:t>
            </a:r>
          </a:p>
          <a:p>
            <a:r>
              <a:rPr lang="da-DK" sz="1200" kern="1200" dirty="0" smtClean="0">
                <a:solidFill>
                  <a:schemeClr val="tx1"/>
                </a:solidFill>
                <a:latin typeface="+mn-lt"/>
                <a:ea typeface="+mn-ea"/>
                <a:cs typeface="+mn-cs"/>
              </a:rPr>
              <a:t>Hvis vi ser på det store udland – nærmere betegnet USA - som bare altid er lidt længere fremme :</a:t>
            </a:r>
          </a:p>
          <a:p>
            <a:pPr lvl="0"/>
            <a:r>
              <a:rPr lang="da-DK" sz="1200" kern="1200" dirty="0" smtClean="0">
                <a:solidFill>
                  <a:schemeClr val="tx1"/>
                </a:solidFill>
                <a:latin typeface="+mn-lt"/>
                <a:ea typeface="+mn-ea"/>
                <a:cs typeface="+mn-cs"/>
              </a:rPr>
              <a:t>har e-bøgerne næsten overhalet de fysiske bøger, men salget er stagneret og har på ingen måde betydet, at den digitale bog har afløst den fysiske bog.</a:t>
            </a:r>
          </a:p>
          <a:p>
            <a:pPr lvl="0"/>
            <a:r>
              <a:rPr lang="da-DK" sz="1200" kern="1200" dirty="0" smtClean="0">
                <a:solidFill>
                  <a:schemeClr val="tx1"/>
                </a:solidFill>
                <a:latin typeface="+mn-lt"/>
                <a:ea typeface="+mn-ea"/>
                <a:cs typeface="+mn-cs"/>
              </a:rPr>
              <a:t>Markedet for e-bøger i DK er stadig forbavsende lav –  og forventninger fra forlagene er heller ikke store.</a:t>
            </a:r>
          </a:p>
          <a:p>
            <a:r>
              <a:rPr lang="da-DK" sz="1200" kern="1200" dirty="0" smtClean="0">
                <a:solidFill>
                  <a:schemeClr val="tx1"/>
                </a:solidFill>
                <a:latin typeface="+mn-lt"/>
                <a:ea typeface="+mn-ea"/>
                <a:cs typeface="+mn-cs"/>
              </a:rPr>
              <a:t>Alt dette udfordrer biblioteker! Men det giver også en række nye muligheder og nye udfordringer.</a:t>
            </a:r>
            <a:endParaRPr lang="da-DK" sz="1200" kern="1200" dirty="0">
              <a:solidFill>
                <a:schemeClr val="tx1"/>
              </a:solidFill>
              <a:latin typeface="+mn-lt"/>
              <a:ea typeface="+mn-ea"/>
              <a:cs typeface="+mn-cs"/>
            </a:endParaRPr>
          </a:p>
        </p:txBody>
      </p:sp>
      <p:sp>
        <p:nvSpPr>
          <p:cNvPr id="4" name="Pladsholder til diasnummer 3"/>
          <p:cNvSpPr>
            <a:spLocks noGrp="1"/>
          </p:cNvSpPr>
          <p:nvPr>
            <p:ph type="sldNum" sz="quarter" idx="10"/>
          </p:nvPr>
        </p:nvSpPr>
        <p:spPr/>
        <p:txBody>
          <a:bodyPr/>
          <a:lstStyle/>
          <a:p>
            <a:fld id="{CA812881-D528-467B-A8C3-54730FB46D7D}" type="slidenum">
              <a:rPr lang="da-DK" smtClean="0">
                <a:solidFill>
                  <a:prstClr val="black"/>
                </a:solidFill>
                <a:latin typeface="Calibri"/>
              </a:rPr>
              <a:pPr/>
              <a:t>2</a:t>
            </a:fld>
            <a:endParaRPr lang="da-DK">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kern="1200" dirty="0" smtClean="0">
                <a:solidFill>
                  <a:schemeClr val="tx1"/>
                </a:solidFill>
                <a:latin typeface="+mn-lt"/>
                <a:ea typeface="+mn-ea"/>
                <a:cs typeface="+mn-cs"/>
              </a:rPr>
              <a:t>For at tackle disse udfordringer er Tænketanken Fremtidens Biblioteker blevet sat i verden.</a:t>
            </a:r>
          </a:p>
          <a:p>
            <a:r>
              <a:rPr lang="da-DK" sz="1200" kern="1200" dirty="0" smtClean="0">
                <a:solidFill>
                  <a:schemeClr val="tx1"/>
                </a:solidFill>
                <a:latin typeface="+mn-lt"/>
                <a:ea typeface="+mn-ea"/>
                <a:cs typeface="+mn-cs"/>
              </a:rPr>
              <a:t>Har vi fundet svaret og guldægget? – ikke endnu.</a:t>
            </a:r>
          </a:p>
          <a:p>
            <a:r>
              <a:rPr lang="da-DK" sz="1200" kern="1200" dirty="0" smtClean="0">
                <a:solidFill>
                  <a:schemeClr val="tx1"/>
                </a:solidFill>
                <a:latin typeface="+mn-lt"/>
                <a:ea typeface="+mn-ea"/>
                <a:cs typeface="+mn-cs"/>
              </a:rPr>
              <a:t>Men vi vil stille de rigtige spørgsmål, og udvikle og teste en række modeller. Det vil vi gøre sammen med alle der synes biblioteket er en ressource. Fælles for projekterne er et mantra om, at vi tror på at udviklingen og forandringer bedst skabes ved konkrete handlinger og projekter.</a:t>
            </a:r>
          </a:p>
          <a:p>
            <a:r>
              <a:rPr lang="da-DK" sz="1200" kern="1200" dirty="0" smtClean="0">
                <a:solidFill>
                  <a:schemeClr val="tx1"/>
                </a:solidFill>
                <a:latin typeface="+mn-lt"/>
                <a:ea typeface="+mn-ea"/>
                <a:cs typeface="+mn-cs"/>
              </a:rPr>
              <a:t>Vi arbejder i tre spor:  </a:t>
            </a:r>
          </a:p>
          <a:p>
            <a:r>
              <a:rPr lang="da-DK" sz="1200" kern="1200" dirty="0" smtClean="0">
                <a:solidFill>
                  <a:schemeClr val="tx1"/>
                </a:solidFill>
                <a:latin typeface="+mn-lt"/>
                <a:ea typeface="+mn-ea"/>
                <a:cs typeface="+mn-cs"/>
              </a:rPr>
              <a:t>Gennemgang af aktiviteter i 3 spor:</a:t>
            </a:r>
          </a:p>
          <a:p>
            <a:r>
              <a:rPr lang="da-DK" sz="1200" kern="1200" dirty="0" smtClean="0">
                <a:solidFill>
                  <a:schemeClr val="tx1"/>
                </a:solidFill>
                <a:latin typeface="+mn-lt"/>
                <a:ea typeface="+mn-ea"/>
                <a:cs typeface="+mn-cs"/>
              </a:rPr>
              <a:t>Det er en iterativ proces: vi bliver hele tiden klogere på både mål, middel og proces. </a:t>
            </a:r>
            <a:endParaRPr lang="da-DK" sz="1200" kern="1200" dirty="0">
              <a:solidFill>
                <a:schemeClr val="tx1"/>
              </a:solidFill>
              <a:latin typeface="+mn-lt"/>
              <a:ea typeface="+mn-ea"/>
              <a:cs typeface="+mn-cs"/>
            </a:endParaRPr>
          </a:p>
        </p:txBody>
      </p:sp>
      <p:sp>
        <p:nvSpPr>
          <p:cNvPr id="4" name="Pladsholder til diasnummer 3"/>
          <p:cNvSpPr>
            <a:spLocks noGrp="1"/>
          </p:cNvSpPr>
          <p:nvPr>
            <p:ph type="sldNum" sz="quarter" idx="10"/>
          </p:nvPr>
        </p:nvSpPr>
        <p:spPr/>
        <p:txBody>
          <a:bodyPr/>
          <a:lstStyle/>
          <a:p>
            <a:fld id="{CA812881-D528-467B-A8C3-54730FB46D7D}"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sz="1200" kern="1200" dirty="0" smtClean="0">
                <a:solidFill>
                  <a:schemeClr val="tx1"/>
                </a:solidFill>
                <a:latin typeface="+mn-lt"/>
                <a:ea typeface="+mn-ea"/>
                <a:cs typeface="+mn-cs"/>
              </a:rPr>
              <a:t>Et af de vigtigste områder vi skal blive klogere på, er temaet for i dag: </a:t>
            </a:r>
          </a:p>
          <a:p>
            <a:pPr lvl="0"/>
            <a:r>
              <a:rPr lang="da-DK" sz="1200" kern="1200" dirty="0" smtClean="0">
                <a:solidFill>
                  <a:schemeClr val="tx1"/>
                </a:solidFill>
                <a:latin typeface="+mn-lt"/>
                <a:ea typeface="+mn-ea"/>
                <a:cs typeface="+mn-cs"/>
              </a:rPr>
              <a:t>Hvordan griber bibliotekerne de nye digitale medietyper an?</a:t>
            </a:r>
          </a:p>
          <a:p>
            <a:pPr lvl="0"/>
            <a:r>
              <a:rPr lang="da-DK" sz="1200" kern="1200" dirty="0" smtClean="0">
                <a:solidFill>
                  <a:schemeClr val="tx1"/>
                </a:solidFill>
                <a:latin typeface="+mn-lt"/>
                <a:ea typeface="+mn-ea"/>
                <a:cs typeface="+mn-cs"/>
              </a:rPr>
              <a:t>Den nye digitale litteratur, som skabes og produceres på en måde vi ikke er vant til, nye former, nyt indhold, nye aktører.</a:t>
            </a:r>
          </a:p>
          <a:p>
            <a:pPr lvl="0"/>
            <a:r>
              <a:rPr lang="da-DK" sz="1200" kern="1200" dirty="0" smtClean="0">
                <a:solidFill>
                  <a:schemeClr val="tx1"/>
                </a:solidFill>
                <a:latin typeface="+mn-lt"/>
                <a:ea typeface="+mn-ea"/>
                <a:cs typeface="+mn-cs"/>
              </a:rPr>
              <a:t>Hvilken rolle skal bibliotekerne have på dette område  – og i denne udvikling. </a:t>
            </a:r>
          </a:p>
          <a:p>
            <a:r>
              <a:rPr lang="da-DK" sz="1200" kern="1200" dirty="0" smtClean="0">
                <a:solidFill>
                  <a:schemeClr val="tx1"/>
                </a:solidFill>
                <a:latin typeface="+mn-lt"/>
                <a:ea typeface="+mn-ea"/>
                <a:cs typeface="+mn-cs"/>
              </a:rPr>
              <a:t>Vi skal gribe chancen og blive the missing link til fremtidens litteraturformer og  kulturoplevelser. Og vi skal selv tage teten.</a:t>
            </a:r>
          </a:p>
          <a:p>
            <a:r>
              <a:rPr lang="da-DK" sz="1200" kern="1200" dirty="0" smtClean="0">
                <a:solidFill>
                  <a:schemeClr val="tx1"/>
                </a:solidFill>
                <a:latin typeface="+mn-lt"/>
                <a:ea typeface="+mn-ea"/>
                <a:cs typeface="+mn-cs"/>
              </a:rPr>
              <a:t>Det er en udvikling, der foregår omkring os allerede og det er samtidigt et af de områder, der er udforsket mindst.  </a:t>
            </a:r>
          </a:p>
          <a:p>
            <a:r>
              <a:rPr lang="da-DK" sz="1200" kern="1200" dirty="0" smtClean="0">
                <a:solidFill>
                  <a:schemeClr val="tx1"/>
                </a:solidFill>
                <a:latin typeface="+mn-lt"/>
                <a:ea typeface="+mn-ea"/>
                <a:cs typeface="+mn-cs"/>
              </a:rPr>
              <a:t>Det vil vi gøre noget ved i dag. I dag skal vi have indsigter i denne udvikling  og tendenser.</a:t>
            </a:r>
          </a:p>
          <a:p>
            <a:r>
              <a:rPr lang="da-DK" sz="1200" kern="1200" dirty="0" smtClean="0">
                <a:solidFill>
                  <a:schemeClr val="tx1"/>
                </a:solidFill>
                <a:latin typeface="+mn-lt"/>
                <a:ea typeface="+mn-ea"/>
                <a:cs typeface="+mn-cs"/>
              </a:rPr>
              <a:t>Derfor har vi inviteret en række eksperter, der kommer hele vejen rundt: skabere og producenter af den nye litteratur, distributører og forlæggere samt formidlere af  både fysisk og digital litteratur. </a:t>
            </a:r>
          </a:p>
          <a:p>
            <a:r>
              <a:rPr lang="da-DK" sz="1200" kern="1200" dirty="0" smtClean="0">
                <a:solidFill>
                  <a:schemeClr val="tx1"/>
                </a:solidFill>
                <a:latin typeface="+mn-lt"/>
                <a:ea typeface="+mn-ea"/>
                <a:cs typeface="+mn-cs"/>
              </a:rPr>
              <a:t>Velkommen til Troels Kranker, Mathilde Walter Clark, Lise Vandborg , Glenn </a:t>
            </a:r>
            <a:r>
              <a:rPr lang="da-DK" sz="1200" kern="1200" dirty="0" err="1" smtClean="0">
                <a:solidFill>
                  <a:schemeClr val="tx1"/>
                </a:solidFill>
                <a:latin typeface="+mn-lt"/>
                <a:ea typeface="+mn-ea"/>
                <a:cs typeface="+mn-cs"/>
              </a:rPr>
              <a:t>Leervad</a:t>
            </a:r>
            <a:r>
              <a:rPr lang="da-DK" sz="1200" kern="1200" dirty="0" smtClean="0">
                <a:solidFill>
                  <a:schemeClr val="tx1"/>
                </a:solidFill>
                <a:latin typeface="+mn-lt"/>
                <a:ea typeface="+mn-ea"/>
                <a:cs typeface="+mn-cs"/>
              </a:rPr>
              <a:t> Bjørn og til styre slagets ekspert på digitale område Jon Lund. Velkommen </a:t>
            </a:r>
          </a:p>
          <a:p>
            <a:r>
              <a:rPr lang="da-DK" sz="1200" kern="1200" dirty="0" smtClean="0">
                <a:solidFill>
                  <a:schemeClr val="tx1"/>
                </a:solidFill>
                <a:latin typeface="+mn-lt"/>
                <a:ea typeface="+mn-ea"/>
                <a:cs typeface="+mn-cs"/>
              </a:rPr>
              <a:t> </a:t>
            </a:r>
          </a:p>
          <a:p>
            <a:r>
              <a:rPr lang="da-DK" sz="1200" kern="1200" dirty="0" smtClean="0">
                <a:solidFill>
                  <a:schemeClr val="tx1"/>
                </a:solidFill>
                <a:latin typeface="+mn-lt"/>
                <a:ea typeface="+mn-ea"/>
                <a:cs typeface="+mn-cs"/>
              </a:rPr>
              <a:t> </a:t>
            </a:r>
          </a:p>
          <a:p>
            <a:endParaRPr lang="da-DK" sz="1200" kern="1200" dirty="0">
              <a:solidFill>
                <a:schemeClr val="tx1"/>
              </a:solidFill>
              <a:latin typeface="+mn-lt"/>
              <a:ea typeface="+mn-ea"/>
              <a:cs typeface="+mn-cs"/>
            </a:endParaRPr>
          </a:p>
        </p:txBody>
      </p:sp>
      <p:sp>
        <p:nvSpPr>
          <p:cNvPr id="4" name="Pladsholder til diasnummer 3"/>
          <p:cNvSpPr>
            <a:spLocks noGrp="1"/>
          </p:cNvSpPr>
          <p:nvPr>
            <p:ph type="sldNum" sz="quarter" idx="10"/>
          </p:nvPr>
        </p:nvSpPr>
        <p:spPr/>
        <p:txBody>
          <a:bodyPr/>
          <a:lstStyle/>
          <a:p>
            <a:fld id="{CA812881-D528-467B-A8C3-54730FB46D7D}" type="slidenum">
              <a:rPr lang="da-DK" smtClean="0"/>
              <a:pPr/>
              <a:t>4</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10788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115941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087039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65309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98136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92843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81796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88833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844796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08571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21209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FD21324-C0ED-4397-A105-594C85703BF2}" type="datetimeFigureOut">
              <a:rPr lang="da-DK" smtClean="0"/>
              <a:pPr/>
              <a:t>12-03-2013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646E6B9-BED8-48B2-919F-2BAFF6147B70}"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21324-C0ED-4397-A105-594C85703BF2}" type="datetimeFigureOut">
              <a:rPr lang="da-DK" smtClean="0"/>
              <a:pPr/>
              <a:t>12-03-2013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6E6B9-BED8-48B2-919F-2BAFF6147B7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21324-C0ED-4397-A105-594C85703BF2}" type="datetimeFigureOut">
              <a:rPr lang="da-DK" smtClean="0">
                <a:solidFill>
                  <a:prstClr val="black">
                    <a:tint val="75000"/>
                  </a:prstClr>
                </a:solidFill>
                <a:latin typeface="Calibri"/>
              </a:rPr>
              <a:pPr/>
              <a:t>12-03-2013</a:t>
            </a:fld>
            <a:endParaRPr lang="da-DK">
              <a:solidFill>
                <a:prstClr val="black">
                  <a:tint val="75000"/>
                </a:prstClr>
              </a:solidFill>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6E6B9-BED8-48B2-919F-2BAFF6147B70}"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012602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dk/url?sa=i&amp;rct=j&amp;q=&amp;esrc=s&amp;frm=1&amp;source=images&amp;cd=&amp;docid=IdnMOO2wE1MSAM&amp;tbnid=jVT5AAxj25OipM:&amp;ved=0CAUQjRw&amp;url=http://www.indievid.dk/contact/personer/jon-lund/&amp;ei=6gg_UZXIHcbUswa10oGoDw&amp;bvm=bv.43287494,d.Yms&amp;psig=AFQjCNHe0baqDAtq0YUHvjSrmQ_QFN-tFA&amp;ust=1363171942285176" TargetMode="External"/><Relationship Id="rId3" Type="http://schemas.openxmlformats.org/officeDocument/2006/relationships/hyperlink" Target="http://www.google.dk/url?sa=i&amp;source=imgres&amp;cd=&amp;docid=gSIFpWba9cEWnM&amp;tbnid=XFRsvq3dBJWYoM:&amp;ved=0CAwQjRwwAA&amp;url=http://highperformance.dk/person.php?id=35&amp;ei=NQc_UdK1E5HbsgbTzYHoDA&amp;psig=AFQjCNFVw3rA4OwtaH_ZDpS-Y1BLuUQNrQ&amp;ust=1363171509383605"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litteratursiden.dk/users/lise-vandborg" TargetMode="External"/><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5157192"/>
            <a:ext cx="3423874" cy="1168839"/>
          </a:xfrm>
          <a:prstGeom prst="rect">
            <a:avLst/>
          </a:prstGeom>
        </p:spPr>
      </p:pic>
      <p:pic>
        <p:nvPicPr>
          <p:cNvPr id="6" name="Billed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4509120"/>
            <a:ext cx="3423873" cy="1800749"/>
          </a:xfrm>
          <a:prstGeom prst="rect">
            <a:avLst/>
          </a:prstGeom>
        </p:spPr>
      </p:pic>
      <p:pic>
        <p:nvPicPr>
          <p:cNvPr id="9" name="Billede 8"/>
          <p:cNvPicPr>
            <a:picLocks noChangeAspect="1"/>
          </p:cNvPicPr>
          <p:nvPr/>
        </p:nvPicPr>
        <p:blipFill>
          <a:blip r:embed="rId5" cstate="print"/>
          <a:stretch>
            <a:fillRect/>
          </a:stretch>
        </p:blipFill>
        <p:spPr>
          <a:xfrm>
            <a:off x="5292080" y="1484784"/>
            <a:ext cx="2824107" cy="1879315"/>
          </a:xfrm>
          <a:prstGeom prst="rect">
            <a:avLst/>
          </a:prstGeom>
        </p:spPr>
      </p:pic>
      <p:pic>
        <p:nvPicPr>
          <p:cNvPr id="10" name="Billede 9"/>
          <p:cNvPicPr>
            <a:picLocks noChangeAspect="1"/>
          </p:cNvPicPr>
          <p:nvPr/>
        </p:nvPicPr>
        <p:blipFill>
          <a:blip r:embed="rId6" cstate="print"/>
          <a:stretch>
            <a:fillRect/>
          </a:stretch>
        </p:blipFill>
        <p:spPr>
          <a:xfrm>
            <a:off x="971600" y="1844824"/>
            <a:ext cx="2787371" cy="1854868"/>
          </a:xfrm>
          <a:prstGeom prst="rect">
            <a:avLst/>
          </a:prstGeom>
        </p:spPr>
      </p:pic>
      <p:sp>
        <p:nvSpPr>
          <p:cNvPr id="7" name="Tekstboks 6"/>
          <p:cNvSpPr txBox="1"/>
          <p:nvPr/>
        </p:nvSpPr>
        <p:spPr>
          <a:xfrm>
            <a:off x="611560" y="404664"/>
            <a:ext cx="8532440" cy="1323439"/>
          </a:xfrm>
          <a:prstGeom prst="rect">
            <a:avLst/>
          </a:prstGeom>
          <a:noFill/>
        </p:spPr>
        <p:txBody>
          <a:bodyPr wrap="square" rtlCol="0">
            <a:spAutoFit/>
          </a:bodyPr>
          <a:lstStyle/>
          <a:p>
            <a:r>
              <a:rPr lang="da-DK" sz="4000" b="1" dirty="0" smtClean="0">
                <a:solidFill>
                  <a:schemeClr val="bg1">
                    <a:lumMod val="75000"/>
                  </a:schemeClr>
                </a:solidFill>
              </a:rPr>
              <a:t>Velkommen </a:t>
            </a:r>
          </a:p>
          <a:p>
            <a:r>
              <a:rPr lang="da-DK" sz="4000" b="1" dirty="0" smtClean="0">
                <a:solidFill>
                  <a:schemeClr val="bg1">
                    <a:lumMod val="75000"/>
                  </a:schemeClr>
                </a:solidFill>
              </a:rPr>
              <a:t>Digitalt </a:t>
            </a:r>
            <a:r>
              <a:rPr lang="da-DK" sz="4000" b="1" dirty="0" err="1" smtClean="0">
                <a:solidFill>
                  <a:schemeClr val="bg1">
                    <a:lumMod val="75000"/>
                  </a:schemeClr>
                </a:solidFill>
              </a:rPr>
              <a:t>Knock-out</a:t>
            </a:r>
            <a:r>
              <a:rPr lang="da-DK" sz="4000" b="1" dirty="0" smtClean="0">
                <a:solidFill>
                  <a:schemeClr val="bg1">
                    <a:lumMod val="75000"/>
                  </a:schemeClr>
                </a:solidFill>
              </a:rPr>
              <a:t>?</a:t>
            </a:r>
            <a:endParaRPr lang="da-DK" sz="4000" b="1" dirty="0">
              <a:solidFill>
                <a:schemeClr val="bg1">
                  <a:lumMod val="75000"/>
                </a:schemeClr>
              </a:solidFill>
            </a:endParaRPr>
          </a:p>
        </p:txBody>
      </p:sp>
      <p:pic>
        <p:nvPicPr>
          <p:cNvPr id="4" name="Billed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3928" y="2852936"/>
            <a:ext cx="3282648" cy="2132794"/>
          </a:xfrm>
          <a:prstGeom prst="rect">
            <a:avLst/>
          </a:prstGeom>
        </p:spPr>
      </p:pic>
      <p:sp>
        <p:nvSpPr>
          <p:cNvPr id="11" name="Tekstboks 10"/>
          <p:cNvSpPr txBox="1"/>
          <p:nvPr/>
        </p:nvSpPr>
        <p:spPr>
          <a:xfrm>
            <a:off x="5148064" y="6309320"/>
            <a:ext cx="2664296" cy="338554"/>
          </a:xfrm>
          <a:prstGeom prst="rect">
            <a:avLst/>
          </a:prstGeom>
          <a:noFill/>
        </p:spPr>
        <p:txBody>
          <a:bodyPr wrap="square" rtlCol="0">
            <a:spAutoFit/>
          </a:bodyPr>
          <a:lstStyle/>
          <a:p>
            <a:r>
              <a:rPr lang="da-DK" sz="1600" dirty="0" smtClean="0">
                <a:solidFill>
                  <a:schemeClr val="bg1">
                    <a:lumMod val="75000"/>
                  </a:schemeClr>
                </a:solidFill>
              </a:rPr>
              <a:t>i samarbejde med DDB</a:t>
            </a:r>
            <a:endParaRPr lang="da-DK" sz="1600" dirty="0">
              <a:solidFill>
                <a:schemeClr val="bg1">
                  <a:lumMod val="75000"/>
                </a:schemeClr>
              </a:solidFill>
            </a:endParaRPr>
          </a:p>
        </p:txBody>
      </p:sp>
      <p:sp>
        <p:nvSpPr>
          <p:cNvPr id="12" name="Rektangel 11"/>
          <p:cNvSpPr/>
          <p:nvPr/>
        </p:nvSpPr>
        <p:spPr>
          <a:xfrm>
            <a:off x="7203460" y="445913"/>
            <a:ext cx="854721" cy="369332"/>
          </a:xfrm>
          <a:prstGeom prst="rect">
            <a:avLst/>
          </a:prstGeom>
        </p:spPr>
        <p:txBody>
          <a:bodyPr wrap="none">
            <a:spAutoFit/>
          </a:bodyPr>
          <a:lstStyle/>
          <a:p>
            <a:r>
              <a:rPr lang="da-DK" dirty="0" smtClean="0">
                <a:solidFill>
                  <a:schemeClr val="bg1">
                    <a:lumMod val="75000"/>
                  </a:schemeClr>
                </a:solidFill>
              </a:rPr>
              <a:t>#DB13 </a:t>
            </a:r>
            <a:endParaRPr lang="da-DK"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lede 27"/>
          <p:cNvPicPr>
            <a:picLocks noChangeAspect="1"/>
          </p:cNvPicPr>
          <p:nvPr/>
        </p:nvPicPr>
        <p:blipFill>
          <a:blip r:embed="rId3" cstate="print"/>
          <a:stretch>
            <a:fillRect/>
          </a:stretch>
        </p:blipFill>
        <p:spPr>
          <a:xfrm>
            <a:off x="501512" y="4293096"/>
            <a:ext cx="3754567" cy="1584176"/>
          </a:xfrm>
          <a:prstGeom prst="rect">
            <a:avLst/>
          </a:prstGeom>
        </p:spPr>
      </p:pic>
      <p:pic>
        <p:nvPicPr>
          <p:cNvPr id="25" name="Billede 24"/>
          <p:cNvPicPr>
            <a:picLocks noChangeAspect="1"/>
          </p:cNvPicPr>
          <p:nvPr/>
        </p:nvPicPr>
        <p:blipFill rotWithShape="1">
          <a:blip r:embed="rId4" cstate="print"/>
          <a:srcRect r="6954"/>
          <a:stretch/>
        </p:blipFill>
        <p:spPr>
          <a:xfrm>
            <a:off x="4788024" y="1628800"/>
            <a:ext cx="3780476" cy="1008232"/>
          </a:xfrm>
          <a:prstGeom prst="rect">
            <a:avLst/>
          </a:prstGeom>
        </p:spPr>
      </p:pic>
      <p:pic>
        <p:nvPicPr>
          <p:cNvPr id="26" name="Billede 25"/>
          <p:cNvPicPr>
            <a:picLocks noChangeAspect="1"/>
          </p:cNvPicPr>
          <p:nvPr/>
        </p:nvPicPr>
        <p:blipFill>
          <a:blip r:embed="rId5" cstate="print"/>
          <a:stretch>
            <a:fillRect/>
          </a:stretch>
        </p:blipFill>
        <p:spPr>
          <a:xfrm>
            <a:off x="5092596" y="4005064"/>
            <a:ext cx="4051404" cy="1658660"/>
          </a:xfrm>
          <a:prstGeom prst="rect">
            <a:avLst/>
          </a:prstGeom>
        </p:spPr>
      </p:pic>
      <p:pic>
        <p:nvPicPr>
          <p:cNvPr id="23" name="Billede 22"/>
          <p:cNvPicPr>
            <a:picLocks noChangeAspect="1"/>
          </p:cNvPicPr>
          <p:nvPr/>
        </p:nvPicPr>
        <p:blipFill>
          <a:blip r:embed="rId6" cstate="print"/>
          <a:stretch>
            <a:fillRect/>
          </a:stretch>
        </p:blipFill>
        <p:spPr>
          <a:xfrm>
            <a:off x="813182" y="1556791"/>
            <a:ext cx="3400738" cy="2125461"/>
          </a:xfrm>
          <a:prstGeom prst="rect">
            <a:avLst/>
          </a:prstGeom>
        </p:spPr>
      </p:pic>
      <p:sp>
        <p:nvSpPr>
          <p:cNvPr id="3" name="Tekstfelt 2"/>
          <p:cNvSpPr txBox="1"/>
          <p:nvPr/>
        </p:nvSpPr>
        <p:spPr>
          <a:xfrm>
            <a:off x="1195645" y="1916832"/>
            <a:ext cx="2952328" cy="1600438"/>
          </a:xfrm>
          <a:prstGeom prst="rect">
            <a:avLst/>
          </a:prstGeom>
          <a:solidFill>
            <a:schemeClr val="bg1">
              <a:lumMod val="85000"/>
              <a:alpha val="91000"/>
            </a:schemeClr>
          </a:solidFill>
          <a:ln>
            <a:noFill/>
          </a:ln>
        </p:spPr>
        <p:txBody>
          <a:bodyPr wrap="square" rtlCol="0">
            <a:spAutoFit/>
          </a:bodyPr>
          <a:lstStyle/>
          <a:p>
            <a:pPr lvl="0"/>
            <a:r>
              <a:rPr lang="da-DK" sz="1600" dirty="0" smtClean="0"/>
              <a:t>45% af danskerne bruger ikke bibliotekerne i dag!</a:t>
            </a:r>
          </a:p>
          <a:p>
            <a:pPr lvl="0"/>
            <a:endParaRPr lang="da-DK" sz="1600" dirty="0" smtClean="0"/>
          </a:p>
          <a:p>
            <a:pPr lvl="0"/>
            <a:r>
              <a:rPr lang="da-DK" sz="1600" dirty="0" smtClean="0"/>
              <a:t>Halvdelen af dem, fordi det ikke interesserer dem!</a:t>
            </a:r>
          </a:p>
          <a:p>
            <a:endParaRPr lang="da-DK" dirty="0"/>
          </a:p>
        </p:txBody>
      </p:sp>
      <p:cxnSp>
        <p:nvCxnSpPr>
          <p:cNvPr id="5" name="Lige forbindelse 4"/>
          <p:cNvCxnSpPr/>
          <p:nvPr/>
        </p:nvCxnSpPr>
        <p:spPr>
          <a:xfrm>
            <a:off x="4572000" y="1844824"/>
            <a:ext cx="0" cy="44644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1259632" y="3933056"/>
            <a:ext cx="662473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Tekstfelt 13"/>
          <p:cNvSpPr txBox="1"/>
          <p:nvPr/>
        </p:nvSpPr>
        <p:spPr>
          <a:xfrm>
            <a:off x="1159641" y="4221088"/>
            <a:ext cx="3024336" cy="1815882"/>
          </a:xfrm>
          <a:prstGeom prst="rect">
            <a:avLst/>
          </a:prstGeom>
          <a:solidFill>
            <a:schemeClr val="bg1">
              <a:lumMod val="85000"/>
            </a:schemeClr>
          </a:solidFill>
          <a:ln>
            <a:noFill/>
          </a:ln>
        </p:spPr>
        <p:txBody>
          <a:bodyPr wrap="square" rtlCol="0">
            <a:spAutoFit/>
          </a:bodyPr>
          <a:lstStyle/>
          <a:p>
            <a:pPr lvl="0"/>
            <a:endParaRPr lang="da-DK" sz="1600" dirty="0" smtClean="0"/>
          </a:p>
          <a:p>
            <a:pPr lvl="0"/>
            <a:endParaRPr lang="da-DK" sz="1600" dirty="0" smtClean="0"/>
          </a:p>
          <a:p>
            <a:pPr lvl="0"/>
            <a:endParaRPr lang="da-DK" sz="1600" dirty="0" smtClean="0"/>
          </a:p>
          <a:p>
            <a:pPr lvl="0"/>
            <a:r>
              <a:rPr lang="da-DK" sz="1600" dirty="0" smtClean="0"/>
              <a:t>E-bogs markedet DK: 2-3%</a:t>
            </a:r>
          </a:p>
          <a:p>
            <a:pPr lvl="0"/>
            <a:endParaRPr lang="da-DK" sz="1600" dirty="0" smtClean="0"/>
          </a:p>
          <a:p>
            <a:pPr lvl="0"/>
            <a:endParaRPr lang="da-DK" sz="1400" dirty="0" smtClean="0"/>
          </a:p>
          <a:p>
            <a:pPr lvl="0"/>
            <a:endParaRPr lang="da-DK" b="1" dirty="0"/>
          </a:p>
        </p:txBody>
      </p:sp>
      <p:sp>
        <p:nvSpPr>
          <p:cNvPr id="15" name="Tekstfelt 14"/>
          <p:cNvSpPr txBox="1"/>
          <p:nvPr/>
        </p:nvSpPr>
        <p:spPr>
          <a:xfrm>
            <a:off x="5145414" y="1916832"/>
            <a:ext cx="2664296" cy="1600438"/>
          </a:xfrm>
          <a:prstGeom prst="rect">
            <a:avLst/>
          </a:prstGeom>
          <a:solidFill>
            <a:schemeClr val="bg1">
              <a:lumMod val="85000"/>
            </a:schemeClr>
          </a:solidFill>
          <a:ln>
            <a:noFill/>
          </a:ln>
        </p:spPr>
        <p:txBody>
          <a:bodyPr wrap="square" rtlCol="0">
            <a:spAutoFit/>
          </a:bodyPr>
          <a:lstStyle/>
          <a:p>
            <a:pPr lvl="0"/>
            <a:r>
              <a:rPr lang="da-DK" sz="1600" dirty="0"/>
              <a:t>Ikke-brugerandel</a:t>
            </a:r>
          </a:p>
          <a:p>
            <a:pPr lvl="0"/>
            <a:r>
              <a:rPr lang="da-DK" sz="1600" dirty="0"/>
              <a:t>20-29 år </a:t>
            </a:r>
          </a:p>
          <a:p>
            <a:pPr lvl="0"/>
            <a:endParaRPr lang="da-DK" sz="1600" dirty="0"/>
          </a:p>
          <a:p>
            <a:pPr lvl="0"/>
            <a:r>
              <a:rPr lang="da-DK" sz="1600" dirty="0"/>
              <a:t>2004: 20%  </a:t>
            </a:r>
          </a:p>
          <a:p>
            <a:pPr lvl="0"/>
            <a:r>
              <a:rPr lang="da-DK" sz="1600" dirty="0"/>
              <a:t>2012: 40%</a:t>
            </a:r>
          </a:p>
          <a:p>
            <a:endParaRPr lang="da-DK" dirty="0"/>
          </a:p>
        </p:txBody>
      </p:sp>
      <p:sp>
        <p:nvSpPr>
          <p:cNvPr id="16" name="Tekstfelt 15"/>
          <p:cNvSpPr txBox="1"/>
          <p:nvPr/>
        </p:nvSpPr>
        <p:spPr>
          <a:xfrm>
            <a:off x="5037402" y="4149080"/>
            <a:ext cx="2880320" cy="2077492"/>
          </a:xfrm>
          <a:prstGeom prst="rect">
            <a:avLst/>
          </a:prstGeom>
          <a:solidFill>
            <a:schemeClr val="bg1">
              <a:lumMod val="85000"/>
            </a:schemeClr>
          </a:solidFill>
          <a:ln>
            <a:noFill/>
          </a:ln>
        </p:spPr>
        <p:txBody>
          <a:bodyPr wrap="square" rtlCol="0">
            <a:spAutoFit/>
          </a:bodyPr>
          <a:lstStyle/>
          <a:p>
            <a:pPr lvl="0"/>
            <a:r>
              <a:rPr lang="da-DK" sz="1600" dirty="0" smtClean="0"/>
              <a:t>USA :</a:t>
            </a:r>
            <a:endParaRPr lang="da-DK" sz="1600" dirty="0"/>
          </a:p>
          <a:p>
            <a:pPr lvl="0"/>
            <a:r>
              <a:rPr lang="da-DK" sz="1600" dirty="0"/>
              <a:t>34% stigning i solgte e-bøger i 2012  </a:t>
            </a:r>
            <a:endParaRPr lang="da-DK" sz="1600" dirty="0" smtClean="0"/>
          </a:p>
          <a:p>
            <a:pPr lvl="0"/>
            <a:endParaRPr lang="da-DK" sz="900" dirty="0"/>
          </a:p>
          <a:p>
            <a:pPr lvl="0"/>
            <a:r>
              <a:rPr lang="da-DK" sz="1600" dirty="0" smtClean="0"/>
              <a:t>90</a:t>
            </a:r>
            <a:r>
              <a:rPr lang="da-DK" sz="1600" dirty="0"/>
              <a:t>% af e-bogslæsere læser også fysiske </a:t>
            </a:r>
            <a:r>
              <a:rPr lang="da-DK" sz="1600" dirty="0" smtClean="0"/>
              <a:t>bøger</a:t>
            </a:r>
          </a:p>
          <a:p>
            <a:pPr lvl="0"/>
            <a:endParaRPr lang="da-DK" sz="800" dirty="0" smtClean="0"/>
          </a:p>
          <a:p>
            <a:pPr lvl="0"/>
            <a:r>
              <a:rPr lang="da-DK" sz="1600" dirty="0" smtClean="0"/>
              <a:t>Eksplosion af selvudgivne e-bøger </a:t>
            </a:r>
            <a:r>
              <a:rPr lang="da-DK" sz="1100" dirty="0" smtClean="0"/>
              <a:t>(211.269 titler i 2012/133.036 i 2011)</a:t>
            </a:r>
            <a:endParaRPr lang="da-DK" sz="1100" dirty="0"/>
          </a:p>
        </p:txBody>
      </p:sp>
      <p:sp>
        <p:nvSpPr>
          <p:cNvPr id="29" name="Titel 1"/>
          <p:cNvSpPr>
            <a:spLocks noGrp="1"/>
          </p:cNvSpPr>
          <p:nvPr>
            <p:ph type="title"/>
          </p:nvPr>
        </p:nvSpPr>
        <p:spPr>
          <a:xfrm>
            <a:off x="457200" y="274638"/>
            <a:ext cx="8229600" cy="1143000"/>
          </a:xfrm>
        </p:spPr>
        <p:txBody>
          <a:bodyPr>
            <a:normAutofit/>
          </a:bodyPr>
          <a:lstStyle/>
          <a:p>
            <a:pPr algn="l"/>
            <a:r>
              <a:rPr lang="da-DK" b="1" dirty="0" smtClean="0">
                <a:solidFill>
                  <a:schemeClr val="bg1">
                    <a:lumMod val="75000"/>
                  </a:schemeClr>
                </a:solidFill>
              </a:rPr>
              <a:t>Udfordringer eller muligheder?</a:t>
            </a:r>
            <a:endParaRPr lang="da-DK" b="1" dirty="0">
              <a:solidFill>
                <a:schemeClr val="bg1">
                  <a:lumMod val="75000"/>
                </a:schemeClr>
              </a:solidFill>
            </a:endParaRPr>
          </a:p>
        </p:txBody>
      </p:sp>
      <p:sp>
        <p:nvSpPr>
          <p:cNvPr id="2" name="Rektangel 1"/>
          <p:cNvSpPr/>
          <p:nvPr/>
        </p:nvSpPr>
        <p:spPr>
          <a:xfrm>
            <a:off x="7959715" y="6309320"/>
            <a:ext cx="854721" cy="369332"/>
          </a:xfrm>
          <a:prstGeom prst="rect">
            <a:avLst/>
          </a:prstGeom>
        </p:spPr>
        <p:txBody>
          <a:bodyPr wrap="none">
            <a:spAutoFit/>
          </a:bodyPr>
          <a:lstStyle/>
          <a:p>
            <a:r>
              <a:rPr lang="da-DK" dirty="0">
                <a:solidFill>
                  <a:schemeClr val="bg1">
                    <a:lumMod val="75000"/>
                  </a:schemeClr>
                </a:solidFill>
              </a:rPr>
              <a:t>#DB13 </a:t>
            </a:r>
            <a:endParaRPr lang="da-DK" dirty="0">
              <a:solidFill>
                <a:schemeClr val="bg1">
                  <a:lumMod val="75000"/>
                </a:schemeClr>
              </a:solidFill>
            </a:endParaRPr>
          </a:p>
        </p:txBody>
      </p:sp>
    </p:spTree>
    <p:extLst>
      <p:ext uri="{BB962C8B-B14F-4D97-AF65-F5344CB8AC3E}">
        <p14:creationId xmlns:p14="http://schemas.microsoft.com/office/powerpoint/2010/main" val="34764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a-DK" b="1" dirty="0" smtClean="0">
                <a:solidFill>
                  <a:schemeClr val="bg1">
                    <a:lumMod val="75000"/>
                  </a:schemeClr>
                </a:solidFill>
              </a:rPr>
              <a:t>Tænketanken Fremtidens Biblioteker</a:t>
            </a:r>
            <a:endParaRPr lang="da-DK" b="1" dirty="0">
              <a:solidFill>
                <a:schemeClr val="bg1">
                  <a:lumMod val="75000"/>
                </a:schemeClr>
              </a:solidFill>
            </a:endParaRPr>
          </a:p>
        </p:txBody>
      </p:sp>
      <p:graphicFrame>
        <p:nvGraphicFramePr>
          <p:cNvPr id="5" name="Pladsholder til indhold 4"/>
          <p:cNvGraphicFramePr>
            <a:graphicFrameLocks noGrp="1"/>
          </p:cNvGraphicFramePr>
          <p:nvPr>
            <p:ph idx="1"/>
          </p:nvPr>
        </p:nvGraphicFramePr>
        <p:xfrm>
          <a:off x="457200" y="1600199"/>
          <a:ext cx="8229600" cy="496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6156176" y="3501008"/>
            <a:ext cx="2880320" cy="2739211"/>
          </a:xfrm>
          <a:prstGeom prst="rect">
            <a:avLst/>
          </a:prstGeom>
        </p:spPr>
        <p:txBody>
          <a:bodyPr wrap="square">
            <a:spAutoFit/>
          </a:bodyPr>
          <a:lstStyle/>
          <a:p>
            <a:r>
              <a:rPr lang="da-DK" dirty="0" smtClean="0"/>
              <a:t/>
            </a:r>
            <a:br>
              <a:rPr lang="da-DK" dirty="0" smtClean="0"/>
            </a:br>
            <a:endParaRPr lang="da-DK" dirty="0" smtClean="0"/>
          </a:p>
          <a:p>
            <a:r>
              <a:rPr lang="da-DK" dirty="0" smtClean="0"/>
              <a:t/>
            </a:r>
            <a:br>
              <a:rPr lang="da-DK" dirty="0" smtClean="0"/>
            </a:br>
            <a:endParaRPr lang="da-DK" dirty="0" smtClean="0"/>
          </a:p>
          <a:p>
            <a:endParaRPr lang="da-DK" b="1" dirty="0" smtClean="0"/>
          </a:p>
          <a:p>
            <a:endParaRPr lang="da-DK" b="1" dirty="0" smtClean="0"/>
          </a:p>
          <a:p>
            <a:endParaRPr lang="da-DK" b="1" dirty="0" smtClean="0"/>
          </a:p>
          <a:p>
            <a:r>
              <a:rPr lang="da-DK" sz="1400" b="1" dirty="0" smtClean="0"/>
              <a:t>Glenn </a:t>
            </a:r>
            <a:r>
              <a:rPr lang="da-DK" sz="1400" b="1" dirty="0" err="1" smtClean="0"/>
              <a:t>Leervad</a:t>
            </a:r>
            <a:r>
              <a:rPr lang="da-DK" sz="1400" b="1" dirty="0" smtClean="0"/>
              <a:t>-Bjørn</a:t>
            </a:r>
            <a:endParaRPr lang="da-DK" sz="1400" b="1" dirty="0" smtClean="0"/>
          </a:p>
          <a:p>
            <a:r>
              <a:rPr lang="da-DK" sz="1400" dirty="0" smtClean="0"/>
              <a:t>Danskernes Digitale Bibliotek (DDB)</a:t>
            </a:r>
          </a:p>
          <a:p>
            <a:endParaRPr lang="da-DK" b="1" dirty="0" smtClean="0"/>
          </a:p>
        </p:txBody>
      </p:sp>
      <p:sp>
        <p:nvSpPr>
          <p:cNvPr id="4" name="Titel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400" b="1" i="0" u="none" strike="noStrike" kern="1200" cap="none" spc="0" normalizeH="0" baseline="0" noProof="0" dirty="0" smtClean="0">
                <a:ln>
                  <a:noFill/>
                </a:ln>
                <a:solidFill>
                  <a:schemeClr val="bg1">
                    <a:lumMod val="75000"/>
                  </a:schemeClr>
                </a:solidFill>
                <a:effectLst/>
                <a:uLnTx/>
                <a:uFillTx/>
                <a:latin typeface="+mj-lt"/>
                <a:ea typeface="+mj-ea"/>
                <a:cs typeface="+mj-cs"/>
              </a:rPr>
              <a:t>Ekspertpanel</a:t>
            </a:r>
            <a:endParaRPr kumimoji="0" lang="da-DK" sz="44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pic>
        <p:nvPicPr>
          <p:cNvPr id="3074" name="Picture 2" descr="http://highperformance.dk/billeder/personer/TroelsKranker.jpg">
            <a:hlinkClick r:id="rId3"/>
          </p:cNvPr>
          <p:cNvPicPr>
            <a:picLocks noChangeAspect="1" noChangeArrowheads="1"/>
          </p:cNvPicPr>
          <p:nvPr/>
        </p:nvPicPr>
        <p:blipFill>
          <a:blip r:embed="rId4" cstate="print"/>
          <a:srcRect/>
          <a:stretch>
            <a:fillRect/>
          </a:stretch>
        </p:blipFill>
        <p:spPr bwMode="auto">
          <a:xfrm>
            <a:off x="1043608" y="1304764"/>
            <a:ext cx="1826568" cy="1248155"/>
          </a:xfrm>
          <a:prstGeom prst="rect">
            <a:avLst/>
          </a:prstGeom>
          <a:noFill/>
        </p:spPr>
      </p:pic>
      <p:sp>
        <p:nvSpPr>
          <p:cNvPr id="9" name="Rektangel 8"/>
          <p:cNvSpPr/>
          <p:nvPr/>
        </p:nvSpPr>
        <p:spPr>
          <a:xfrm>
            <a:off x="1043608" y="2528900"/>
            <a:ext cx="2448272" cy="523220"/>
          </a:xfrm>
          <a:prstGeom prst="rect">
            <a:avLst/>
          </a:prstGeom>
        </p:spPr>
        <p:txBody>
          <a:bodyPr wrap="square">
            <a:spAutoFit/>
          </a:bodyPr>
          <a:lstStyle/>
          <a:p>
            <a:r>
              <a:rPr lang="da-DK" sz="1400" b="1" dirty="0" smtClean="0"/>
              <a:t>Troels Kranker</a:t>
            </a:r>
            <a:r>
              <a:rPr lang="da-DK" sz="1400" dirty="0" smtClean="0"/>
              <a:t/>
            </a:r>
            <a:br>
              <a:rPr lang="da-DK" sz="1400" dirty="0" smtClean="0"/>
            </a:br>
            <a:r>
              <a:rPr lang="da-DK" sz="1400" dirty="0" smtClean="0"/>
              <a:t>Saxo </a:t>
            </a:r>
            <a:r>
              <a:rPr lang="da-DK" sz="1400" dirty="0" err="1" smtClean="0"/>
              <a:t>Publish</a:t>
            </a:r>
            <a:r>
              <a:rPr lang="da-DK" sz="1400" dirty="0" smtClean="0"/>
              <a:t> </a:t>
            </a:r>
            <a:endParaRPr lang="da-DK" sz="1400" dirty="0"/>
          </a:p>
        </p:txBody>
      </p:sp>
      <p:pic>
        <p:nvPicPr>
          <p:cNvPr id="3076" name="Picture 4" descr="261_mathildewalterclarkprint.jpg"/>
          <p:cNvPicPr>
            <a:picLocks noChangeAspect="1" noChangeArrowheads="1"/>
          </p:cNvPicPr>
          <p:nvPr/>
        </p:nvPicPr>
        <p:blipFill>
          <a:blip r:embed="rId5" cstate="print"/>
          <a:srcRect/>
          <a:stretch>
            <a:fillRect/>
          </a:stretch>
        </p:blipFill>
        <p:spPr bwMode="auto">
          <a:xfrm>
            <a:off x="1043608" y="3789040"/>
            <a:ext cx="1800200" cy="1350150"/>
          </a:xfrm>
          <a:prstGeom prst="rect">
            <a:avLst/>
          </a:prstGeom>
          <a:noFill/>
        </p:spPr>
      </p:pic>
      <p:sp>
        <p:nvSpPr>
          <p:cNvPr id="11" name="Rektangel 10"/>
          <p:cNvSpPr/>
          <p:nvPr/>
        </p:nvSpPr>
        <p:spPr>
          <a:xfrm>
            <a:off x="1043608" y="5121188"/>
            <a:ext cx="2232248" cy="523220"/>
          </a:xfrm>
          <a:prstGeom prst="rect">
            <a:avLst/>
          </a:prstGeom>
        </p:spPr>
        <p:txBody>
          <a:bodyPr wrap="square">
            <a:spAutoFit/>
          </a:bodyPr>
          <a:lstStyle/>
          <a:p>
            <a:r>
              <a:rPr lang="da-DK" sz="1400" b="1" dirty="0" smtClean="0"/>
              <a:t>Mathilde Walter Clark</a:t>
            </a:r>
            <a:r>
              <a:rPr lang="da-DK" sz="1400" dirty="0" smtClean="0"/>
              <a:t/>
            </a:r>
            <a:br>
              <a:rPr lang="da-DK" sz="1400" dirty="0" smtClean="0"/>
            </a:br>
            <a:r>
              <a:rPr lang="da-DK" sz="1400" dirty="0" smtClean="0"/>
              <a:t>Forfatter </a:t>
            </a:r>
            <a:endParaRPr lang="da-DK" sz="1400" dirty="0"/>
          </a:p>
        </p:txBody>
      </p:sp>
      <p:pic>
        <p:nvPicPr>
          <p:cNvPr id="3078" name="Picture 6" descr="Lise Vandborg's billede">
            <a:hlinkClick r:id="rId6" tooltip="Vis brugerprofil."/>
          </p:cNvPr>
          <p:cNvPicPr>
            <a:picLocks noChangeAspect="1" noChangeArrowheads="1"/>
          </p:cNvPicPr>
          <p:nvPr/>
        </p:nvPicPr>
        <p:blipFill>
          <a:blip r:embed="rId7" cstate="print"/>
          <a:srcRect/>
          <a:stretch>
            <a:fillRect/>
          </a:stretch>
        </p:blipFill>
        <p:spPr bwMode="auto">
          <a:xfrm>
            <a:off x="6300192" y="1191283"/>
            <a:ext cx="1296144" cy="1394587"/>
          </a:xfrm>
          <a:prstGeom prst="rect">
            <a:avLst/>
          </a:prstGeom>
          <a:noFill/>
        </p:spPr>
      </p:pic>
      <p:sp>
        <p:nvSpPr>
          <p:cNvPr id="13" name="Rektangel 12"/>
          <p:cNvSpPr/>
          <p:nvPr/>
        </p:nvSpPr>
        <p:spPr>
          <a:xfrm>
            <a:off x="6228184" y="2564904"/>
            <a:ext cx="4572000" cy="523220"/>
          </a:xfrm>
          <a:prstGeom prst="rect">
            <a:avLst/>
          </a:prstGeom>
        </p:spPr>
        <p:txBody>
          <a:bodyPr>
            <a:spAutoFit/>
          </a:bodyPr>
          <a:lstStyle/>
          <a:p>
            <a:r>
              <a:rPr lang="da-DK" sz="1400" b="1" dirty="0" smtClean="0"/>
              <a:t>Lise Vandborg</a:t>
            </a:r>
            <a:endParaRPr lang="da-DK" sz="1400" dirty="0" smtClean="0"/>
          </a:p>
          <a:p>
            <a:r>
              <a:rPr lang="da-DK" sz="1400" dirty="0" err="1" smtClean="0"/>
              <a:t>Litteratursiden.dk</a:t>
            </a:r>
            <a:r>
              <a:rPr lang="da-DK" sz="1400" dirty="0" smtClean="0"/>
              <a:t> / </a:t>
            </a:r>
          </a:p>
        </p:txBody>
      </p:sp>
      <p:pic>
        <p:nvPicPr>
          <p:cNvPr id="3080" name="Picture 8" descr="http://farm5.staticflickr.com/4064/4363258253_6836f3a7bc.jpg">
            <a:hlinkClick r:id="rId8"/>
          </p:cNvPr>
          <p:cNvPicPr>
            <a:picLocks noChangeAspect="1" noChangeArrowheads="1"/>
          </p:cNvPicPr>
          <p:nvPr/>
        </p:nvPicPr>
        <p:blipFill>
          <a:blip r:embed="rId9" cstate="print"/>
          <a:srcRect/>
          <a:stretch>
            <a:fillRect/>
          </a:stretch>
        </p:blipFill>
        <p:spPr bwMode="auto">
          <a:xfrm>
            <a:off x="3275856" y="2685015"/>
            <a:ext cx="2592288" cy="1726463"/>
          </a:xfrm>
          <a:prstGeom prst="rect">
            <a:avLst/>
          </a:prstGeom>
          <a:noFill/>
        </p:spPr>
      </p:pic>
      <p:sp>
        <p:nvSpPr>
          <p:cNvPr id="15" name="Rektangel 14"/>
          <p:cNvSpPr/>
          <p:nvPr/>
        </p:nvSpPr>
        <p:spPr>
          <a:xfrm>
            <a:off x="3419872" y="4365104"/>
            <a:ext cx="2448272" cy="523220"/>
          </a:xfrm>
          <a:prstGeom prst="rect">
            <a:avLst/>
          </a:prstGeom>
        </p:spPr>
        <p:txBody>
          <a:bodyPr wrap="square">
            <a:spAutoFit/>
          </a:bodyPr>
          <a:lstStyle/>
          <a:p>
            <a:r>
              <a:rPr lang="da-DK" sz="1400" b="1" dirty="0" smtClean="0"/>
              <a:t>Jon Lund </a:t>
            </a:r>
            <a:r>
              <a:rPr lang="da-DK" sz="1400" dirty="0" smtClean="0"/>
              <a:t/>
            </a:r>
            <a:br>
              <a:rPr lang="da-DK" sz="1400" dirty="0" smtClean="0"/>
            </a:br>
            <a:r>
              <a:rPr lang="da-DK" sz="1400" dirty="0" smtClean="0"/>
              <a:t>Journalist og konsulent</a:t>
            </a:r>
            <a:endParaRPr lang="da-DK" sz="1400" dirty="0"/>
          </a:p>
        </p:txBody>
      </p:sp>
      <p:pic>
        <p:nvPicPr>
          <p:cNvPr id="3081" name="Picture 9" descr="C:\Users\LHD\AppData\Local\Microsoft\Windows\Temporary Internet Files\Content.Outlook\3OT74HX7\_BOS8287_lille.jpg"/>
          <p:cNvPicPr>
            <a:picLocks noChangeAspect="1" noChangeArrowheads="1"/>
          </p:cNvPicPr>
          <p:nvPr/>
        </p:nvPicPr>
        <p:blipFill>
          <a:blip r:embed="rId10" cstate="print"/>
          <a:srcRect/>
          <a:stretch>
            <a:fillRect/>
          </a:stretch>
        </p:blipFill>
        <p:spPr bwMode="auto">
          <a:xfrm>
            <a:off x="6300193" y="3789040"/>
            <a:ext cx="1103852" cy="1658896"/>
          </a:xfrm>
          <a:prstGeom prst="rect">
            <a:avLst/>
          </a:prstGeom>
          <a:noFill/>
        </p:spPr>
      </p:pic>
      <p:sp>
        <p:nvSpPr>
          <p:cNvPr id="14" name="Rektangel 13"/>
          <p:cNvSpPr/>
          <p:nvPr/>
        </p:nvSpPr>
        <p:spPr>
          <a:xfrm>
            <a:off x="7404045" y="6240219"/>
            <a:ext cx="854721" cy="369332"/>
          </a:xfrm>
          <a:prstGeom prst="rect">
            <a:avLst/>
          </a:prstGeom>
        </p:spPr>
        <p:txBody>
          <a:bodyPr wrap="none">
            <a:spAutoFit/>
          </a:bodyPr>
          <a:lstStyle/>
          <a:p>
            <a:r>
              <a:rPr lang="da-DK" dirty="0">
                <a:solidFill>
                  <a:schemeClr val="bg1">
                    <a:lumMod val="75000"/>
                  </a:schemeClr>
                </a:solidFill>
              </a:rPr>
              <a:t>#DB13 </a:t>
            </a:r>
            <a:endParaRPr lang="da-DK" dirty="0">
              <a:solidFill>
                <a:schemeClr val="bg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ontortema">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TotalTime>
  <Words>645</Words>
  <Application>Microsoft Office PowerPoint</Application>
  <PresentationFormat>Skærmshow (4:3)</PresentationFormat>
  <Paragraphs>96</Paragraphs>
  <Slides>4</Slides>
  <Notes>4</Notes>
  <HiddenSlides>0</HiddenSlides>
  <MMClips>0</MMClips>
  <ScaleCrop>false</ScaleCrop>
  <HeadingPairs>
    <vt:vector size="4" baseType="variant">
      <vt:variant>
        <vt:lpstr>Tema</vt:lpstr>
      </vt:variant>
      <vt:variant>
        <vt:i4>2</vt:i4>
      </vt:variant>
      <vt:variant>
        <vt:lpstr>Diastitler</vt:lpstr>
      </vt:variant>
      <vt:variant>
        <vt:i4>4</vt:i4>
      </vt:variant>
    </vt:vector>
  </HeadingPairs>
  <TitlesOfParts>
    <vt:vector size="6" baseType="lpstr">
      <vt:lpstr>Kontortema</vt:lpstr>
      <vt:lpstr>1_Kontortema</vt:lpstr>
      <vt:lpstr>PowerPoint-præsentation</vt:lpstr>
      <vt:lpstr>Udfordringer eller muligheder?</vt:lpstr>
      <vt:lpstr>Tænketanken Fremtidens Biblioteker</vt:lpstr>
      <vt:lpstr>PowerPoint-præsentation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Digitalt Knock-out</dc:title>
  <dc:creator>LHD</dc:creator>
  <cp:lastModifiedBy>jonas</cp:lastModifiedBy>
  <cp:revision>100</cp:revision>
  <dcterms:created xsi:type="dcterms:W3CDTF">2013-03-11T08:17:00Z</dcterms:created>
  <dcterms:modified xsi:type="dcterms:W3CDTF">2013-03-12T20:15:04Z</dcterms:modified>
</cp:coreProperties>
</file>