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FF3300"/>
    <a:srgbClr val="DA4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706" autoAdjust="0"/>
  </p:normalViewPr>
  <p:slideViewPr>
    <p:cSldViewPr snapToObjects="1">
      <p:cViewPr varScale="1">
        <p:scale>
          <a:sx n="106" d="100"/>
          <a:sy n="106" d="100"/>
        </p:scale>
        <p:origin x="-93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96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77CEF154-66AC-44E6-9EB6-5464660EB7E8}" type="datetimeFigureOut">
              <a:rPr lang="da-DK" smtClean="0"/>
              <a:pPr/>
              <a:t>12-03-2013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16C92BE1-B9BE-4708-AF26-7BF60E99D1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418912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21807968-EC92-40F6-B4F8-9D6D82FAE0D8}" type="datetimeFigureOut">
              <a:rPr lang="da-DK" smtClean="0"/>
              <a:pPr/>
              <a:t>12-03-2013</a:t>
            </a:fld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CEC91113-26C9-45F5-A305-D11645DD5754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sidehoved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9" name="Pladsholder til diasbillede 8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4514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/>
          <p:cNvSpPr>
            <a:spLocks noGrp="1"/>
          </p:cNvSpPr>
          <p:nvPr>
            <p:ph type="body" sz="quarter" idx="10"/>
          </p:nvPr>
        </p:nvSpPr>
        <p:spPr>
          <a:xfrm>
            <a:off x="1352600" y="1124768"/>
            <a:ext cx="7200850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3600" b="1"/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1352550" y="2204864"/>
            <a:ext cx="5040313" cy="288131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 sz="1800" b="0" baseline="0"/>
            </a:lvl1pPr>
            <a:lvl2pPr>
              <a:buFontTx/>
              <a:buNone/>
              <a:defRPr sz="1800" b="1"/>
            </a:lvl2pPr>
            <a:lvl3pPr>
              <a:buFontTx/>
              <a:buNone/>
              <a:defRPr sz="1800" b="1"/>
            </a:lvl3pPr>
            <a:lvl4pPr>
              <a:buFontTx/>
              <a:buNone/>
              <a:defRPr sz="1800" b="1"/>
            </a:lvl4pPr>
            <a:lvl5pPr>
              <a:buFontTx/>
              <a:buNone/>
              <a:defRPr sz="1800" b="1"/>
            </a:lvl5pPr>
          </a:lstStyle>
          <a:p>
            <a:pPr marL="0" marR="0" lvl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/>
            </a:pPr>
            <a:r>
              <a:rPr lang="da-DK" dirty="0" smtClean="0"/>
              <a:t>Klik for at tilføje tekst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Header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/>
          <p:cNvSpPr>
            <a:spLocks noGrp="1"/>
          </p:cNvSpPr>
          <p:nvPr>
            <p:ph type="body" sz="quarter" idx="10"/>
          </p:nvPr>
        </p:nvSpPr>
        <p:spPr>
          <a:xfrm>
            <a:off x="1352600" y="1124768"/>
            <a:ext cx="7200850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3600" b="1">
                <a:solidFill>
                  <a:srgbClr val="DA4600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1352550" y="2204864"/>
            <a:ext cx="5040313" cy="288131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 sz="1800" b="0" baseline="0"/>
            </a:lvl1pPr>
            <a:lvl2pPr>
              <a:buFontTx/>
              <a:buNone/>
              <a:defRPr sz="1800" b="1"/>
            </a:lvl2pPr>
            <a:lvl3pPr>
              <a:buFontTx/>
              <a:buNone/>
              <a:defRPr sz="1800" b="1"/>
            </a:lvl3pPr>
            <a:lvl4pPr>
              <a:buFontTx/>
              <a:buNone/>
              <a:defRPr sz="1800" b="1"/>
            </a:lvl4pPr>
            <a:lvl5pPr>
              <a:buFontTx/>
              <a:buNone/>
              <a:defRPr sz="1800" b="1"/>
            </a:lvl5pPr>
          </a:lstStyle>
          <a:p>
            <a:pPr marL="0" marR="0" lvl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/>
            </a:pPr>
            <a:r>
              <a:rPr lang="da-DK" dirty="0" smtClean="0"/>
              <a:t>Klik for at tilføje tekst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4232920" y="2204864"/>
            <a:ext cx="3600400" cy="288131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 sz="1800" b="0"/>
            </a:lvl1pPr>
            <a:lvl2pPr>
              <a:buFontTx/>
              <a:buNone/>
              <a:defRPr sz="1800" b="1"/>
            </a:lvl2pPr>
            <a:lvl3pPr>
              <a:buFontTx/>
              <a:buNone/>
              <a:defRPr sz="1800" b="1"/>
            </a:lvl3pPr>
            <a:lvl4pPr>
              <a:buFontTx/>
              <a:buNone/>
              <a:defRPr sz="1800" b="1"/>
            </a:lvl4pPr>
            <a:lvl5pPr>
              <a:buFontTx/>
              <a:buNone/>
              <a:defRPr sz="1800" b="1"/>
            </a:lvl5pPr>
          </a:lstStyle>
          <a:p>
            <a:pPr marL="0" marR="0" lvl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/>
            </a:pPr>
            <a:r>
              <a:rPr lang="da-DK" dirty="0" smtClean="0"/>
              <a:t>Klik for at tilføje tekst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2"/>
          </p:nvPr>
        </p:nvSpPr>
        <p:spPr>
          <a:xfrm>
            <a:off x="1352600" y="2204864"/>
            <a:ext cx="2447925" cy="288131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 sz="1800" b="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10"/>
          </p:nvPr>
        </p:nvSpPr>
        <p:spPr>
          <a:xfrm>
            <a:off x="1352600" y="1124768"/>
            <a:ext cx="7200850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3600" b="1"/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lede / Header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4232920" y="2204864"/>
            <a:ext cx="3600400" cy="288131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 sz="1800" b="0"/>
            </a:lvl1pPr>
            <a:lvl2pPr>
              <a:buFontTx/>
              <a:buNone/>
              <a:defRPr sz="1800" b="1"/>
            </a:lvl2pPr>
            <a:lvl3pPr>
              <a:buFontTx/>
              <a:buNone/>
              <a:defRPr sz="1800" b="1"/>
            </a:lvl3pPr>
            <a:lvl4pPr>
              <a:buFontTx/>
              <a:buNone/>
              <a:defRPr sz="1800" b="1"/>
            </a:lvl4pPr>
            <a:lvl5pPr>
              <a:buFontTx/>
              <a:buNone/>
              <a:defRPr sz="1800" b="1"/>
            </a:lvl5pPr>
          </a:lstStyle>
          <a:p>
            <a:pPr marL="0" marR="0" lvl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/>
            </a:pPr>
            <a:r>
              <a:rPr lang="da-DK" dirty="0" smtClean="0"/>
              <a:t>Klik for at tilføje tekst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2"/>
          </p:nvPr>
        </p:nvSpPr>
        <p:spPr>
          <a:xfrm>
            <a:off x="1352600" y="2204864"/>
            <a:ext cx="2447925" cy="288131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266700" algn="l"/>
              </a:tabLst>
              <a:defRPr sz="1800" b="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10"/>
          </p:nvPr>
        </p:nvSpPr>
        <p:spPr>
          <a:xfrm>
            <a:off x="1352600" y="1124768"/>
            <a:ext cx="7200850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3600" b="1">
                <a:solidFill>
                  <a:srgbClr val="DA4600"/>
                </a:solidFill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/>
        </p:nvSpPr>
        <p:spPr>
          <a:xfrm>
            <a:off x="200472" y="415697"/>
            <a:ext cx="950505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740" b="1" baseline="30000" dirty="0" smtClean="0">
                <a:solidFill>
                  <a:srgbClr val="DA4600"/>
                </a:solidFill>
                <a:latin typeface="Georgia" pitchFamily="18" charset="0"/>
              </a:rPr>
              <a:t>Litteratursiden  </a:t>
            </a:r>
            <a:r>
              <a:rPr lang="da-DK" sz="1740" baseline="30000" dirty="0">
                <a:solidFill>
                  <a:srgbClr val="DA4600"/>
                </a:solidFill>
                <a:latin typeface="Georgia" pitchFamily="18" charset="0"/>
              </a:rPr>
              <a:t>/  </a:t>
            </a:r>
            <a:r>
              <a:rPr lang="da-DK" sz="1740" baseline="30000" dirty="0" smtClean="0">
                <a:solidFill>
                  <a:srgbClr val="DA4600"/>
                </a:solidFill>
                <a:latin typeface="Georgia" pitchFamily="18" charset="0"/>
              </a:rPr>
              <a:t>forfattere </a:t>
            </a:r>
            <a:r>
              <a:rPr lang="da-DK" sz="1740" baseline="30000" dirty="0">
                <a:solidFill>
                  <a:srgbClr val="DA4600"/>
                </a:solidFill>
                <a:latin typeface="Georgia" pitchFamily="18" charset="0"/>
              </a:rPr>
              <a:t>/  </a:t>
            </a:r>
            <a:r>
              <a:rPr lang="da-DK" sz="1740" baseline="30000" dirty="0" smtClean="0">
                <a:solidFill>
                  <a:srgbClr val="DA4600"/>
                </a:solidFill>
                <a:latin typeface="Georgia" pitchFamily="18" charset="0"/>
              </a:rPr>
              <a:t>anmeldelser  </a:t>
            </a:r>
            <a:r>
              <a:rPr lang="da-DK" sz="1740" baseline="30000" dirty="0">
                <a:solidFill>
                  <a:srgbClr val="DA4600"/>
                </a:solidFill>
                <a:latin typeface="Georgia" pitchFamily="18" charset="0"/>
              </a:rPr>
              <a:t>/  </a:t>
            </a:r>
            <a:r>
              <a:rPr lang="da-DK" sz="1740" baseline="30000" dirty="0" smtClean="0">
                <a:solidFill>
                  <a:srgbClr val="DA4600"/>
                </a:solidFill>
                <a:latin typeface="Georgia" pitchFamily="18" charset="0"/>
              </a:rPr>
              <a:t>analyser  /  lister  /  temaer  /  læseklubber  </a:t>
            </a:r>
            <a:r>
              <a:rPr lang="da-DK" sz="1740" baseline="30000" dirty="0">
                <a:solidFill>
                  <a:srgbClr val="DA4600"/>
                </a:solidFill>
                <a:latin typeface="Georgia" pitchFamily="18" charset="0"/>
              </a:rPr>
              <a:t>/  </a:t>
            </a:r>
            <a:r>
              <a:rPr lang="da-DK" sz="1740" baseline="30000" dirty="0" smtClean="0">
                <a:solidFill>
                  <a:srgbClr val="DA4600"/>
                </a:solidFill>
                <a:latin typeface="Georgia" pitchFamily="18" charset="0"/>
              </a:rPr>
              <a:t>video  /  brugere</a:t>
            </a:r>
            <a:endParaRPr lang="da-DK" sz="1740" baseline="30000" dirty="0">
              <a:solidFill>
                <a:srgbClr val="DA4600"/>
              </a:solidFill>
              <a:latin typeface="Georgia" pitchFamily="18" charset="0"/>
            </a:endParaRPr>
          </a:p>
        </p:txBody>
      </p:sp>
      <p:pic>
        <p:nvPicPr>
          <p:cNvPr id="8" name="Picture 2" descr="L:\DDB\PRUdvikling\#Layoutopgaver\Projekter\Litteratursiden\2009-11-09_logo_rentegnet\litteratursiden_logo_rgb_pp-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97216" y="6052716"/>
            <a:ext cx="2136775" cy="328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da-DK" dirty="0">
                <a:solidFill>
                  <a:schemeClr val="accent6">
                    <a:lumMod val="75000"/>
                  </a:schemeClr>
                </a:solidFill>
              </a:rPr>
            </a:br>
            <a:endParaRPr lang="da-DK" dirty="0"/>
          </a:p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688976" y="1196752"/>
            <a:ext cx="9217024" cy="525658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charset="2"/>
              <a:buChar char="§"/>
            </a:pPr>
            <a:r>
              <a:rPr lang="da-DK" sz="3200" b="1" dirty="0" smtClean="0">
                <a:latin typeface="Calibri" pitchFamily="34" charset="0"/>
                <a:cs typeface="Calibri" pitchFamily="34" charset="0"/>
              </a:rPr>
              <a:t>Adgang til digitalt indhold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da-DK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a-DK" sz="2800" b="1" dirty="0" smtClean="0">
                <a:latin typeface="Calibri" pitchFamily="34" charset="0"/>
                <a:cs typeface="Calibri" pitchFamily="34" charset="0"/>
              </a:rPr>
              <a:t>Kvalitetsvurdering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da-DK" sz="2800" b="1" dirty="0" smtClean="0">
                <a:latin typeface="Calibri" pitchFamily="34" charset="0"/>
                <a:cs typeface="Calibri" pitchFamily="34" charset="0"/>
              </a:rPr>
              <a:t> Formidling</a:t>
            </a:r>
          </a:p>
          <a:p>
            <a:pPr marL="457200" lvl="1" indent="0">
              <a:lnSpc>
                <a:spcPct val="150000"/>
              </a:lnSpc>
            </a:pPr>
            <a:endParaRPr lang="da-DK" sz="900" b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a-DK" sz="32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da-DK" sz="3200" b="1" dirty="0" smtClean="0">
                <a:latin typeface="Calibri" pitchFamily="34" charset="0"/>
                <a:cs typeface="Calibri" pitchFamily="34" charset="0"/>
              </a:rPr>
              <a:t>Det</a:t>
            </a:r>
            <a:r>
              <a:rPr lang="da-DK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a-DK" sz="3200" b="1" dirty="0" smtClean="0">
                <a:latin typeface="Calibri" pitchFamily="34" charset="0"/>
                <a:cs typeface="Calibri" pitchFamily="34" charset="0"/>
              </a:rPr>
              <a:t>performative rum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da-DK" sz="2800" dirty="0" smtClean="0">
                <a:latin typeface="Calibri" pitchFamily="34" charset="0"/>
                <a:cs typeface="Calibri" pitchFamily="34" charset="0"/>
              </a:rPr>
              <a:t>Biblioteket som platform for</a:t>
            </a:r>
            <a:r>
              <a:rPr lang="da-DK" sz="2800" b="1" dirty="0" smtClean="0">
                <a:latin typeface="Calibri" pitchFamily="34" charset="0"/>
                <a:cs typeface="Calibri" pitchFamily="34" charset="0"/>
              </a:rPr>
              <a:t> tilblivelse af litteratur</a:t>
            </a:r>
            <a:r>
              <a:rPr lang="da-DK" sz="32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da-DK" sz="1200" b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da-DK" sz="2400" b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Lise Vandborg, Chefredaktør </a:t>
            </a:r>
          </a:p>
          <a:p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7096" y="1124768"/>
            <a:ext cx="3520430" cy="273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abelon_litteraturside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tteratursiden / Fagbogklubbe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b="1" baseline="30000" dirty="0" err="1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Skabelon_litteratursiden2</Template>
  <TotalTime>834</TotalTime>
  <Words>8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Skabelon_litteratursiden2</vt:lpstr>
      <vt:lpstr>Dias nummer 1</vt:lpstr>
    </vt:vector>
  </TitlesOfParts>
  <Company>Aarhus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zzz</dc:creator>
  <cp:lastModifiedBy>LHD</cp:lastModifiedBy>
  <cp:revision>43</cp:revision>
  <dcterms:created xsi:type="dcterms:W3CDTF">2012-05-21T10:28:16Z</dcterms:created>
  <dcterms:modified xsi:type="dcterms:W3CDTF">2013-03-12T08:54:41Z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