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2"/>
  </p:notesMasterIdLst>
  <p:sldIdLst>
    <p:sldId id="272" r:id="rId2"/>
    <p:sldId id="283" r:id="rId3"/>
    <p:sldId id="284" r:id="rId4"/>
    <p:sldId id="278" r:id="rId5"/>
    <p:sldId id="287" r:id="rId6"/>
    <p:sldId id="288" r:id="rId7"/>
    <p:sldId id="290" r:id="rId8"/>
    <p:sldId id="286" r:id="rId9"/>
    <p:sldId id="289" r:id="rId10"/>
    <p:sldId id="285" r:id="rId11"/>
  </p:sldIdLst>
  <p:sldSz cx="9144000" cy="6858000" type="screen4x3"/>
  <p:notesSz cx="6858000" cy="9144000"/>
  <p:defaultTextStyle>
    <a:defPPr>
      <a:defRPr lang="da-DK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880"/>
    <a:srgbClr val="B1005D"/>
    <a:srgbClr val="4729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a-DK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a-DK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a-DK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695D3CC-3C30-4C0F-88A6-7FEF4A08A4CE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609369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143000"/>
          </a:xfrm>
        </p:spPr>
        <p:txBody>
          <a:bodyPr/>
          <a:lstStyle>
            <a:lvl1pPr>
              <a:defRPr>
                <a:solidFill>
                  <a:srgbClr val="007880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7620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da-DK" smtClean="0"/>
              <a:t>Klik for at redigere i master</a:t>
            </a:r>
            <a:endParaRPr lang="en-US"/>
          </a:p>
        </p:txBody>
      </p:sp>
      <p:pic>
        <p:nvPicPr>
          <p:cNvPr id="10250" name="Picture 10" descr="BIB_logo_bund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953000"/>
            <a:ext cx="9144000" cy="1893888"/>
          </a:xfrm>
          <a:prstGeom prst="rect">
            <a:avLst/>
          </a:prstGeom>
          <a:noFill/>
        </p:spPr>
      </p:pic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762000" y="6080125"/>
            <a:ext cx="6400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endParaRPr lang="da-DK" sz="3200">
              <a:solidFill>
                <a:srgbClr val="47292A"/>
              </a:solidFill>
              <a:ea typeface="Osaka" pitchFamily="1" charset="-128"/>
            </a:endParaRPr>
          </a:p>
        </p:txBody>
      </p:sp>
      <p:sp>
        <p:nvSpPr>
          <p:cNvPr id="10254" name="Rectangle 1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da-DK"/>
          </a:p>
          <a:p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da-DK"/>
          </a:p>
          <a:p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5981700" y="609600"/>
            <a:ext cx="1790700" cy="4267200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5219700" cy="4267200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da-DK"/>
          </a:p>
          <a:p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da-DK"/>
          </a:p>
          <a:p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da-DK"/>
          </a:p>
          <a:p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3505200" cy="289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267200" y="1981200"/>
            <a:ext cx="3505200" cy="289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da-DK"/>
          </a:p>
          <a:p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da-DK"/>
          </a:p>
          <a:p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da-DK"/>
          </a:p>
          <a:p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da-DK"/>
          </a:p>
          <a:p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da-DK"/>
          </a:p>
          <a:p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da-DK"/>
          </a:p>
          <a:p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09600"/>
            <a:ext cx="716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Klik</a:t>
            </a:r>
            <a:r>
              <a:rPr lang="en-US" dirty="0" smtClean="0"/>
              <a:t> for at </a:t>
            </a:r>
            <a:r>
              <a:rPr lang="en-US" dirty="0" err="1" smtClean="0"/>
              <a:t>redigere</a:t>
            </a:r>
            <a:r>
              <a:rPr lang="en-US" dirty="0" smtClean="0"/>
              <a:t> </a:t>
            </a:r>
            <a:r>
              <a:rPr lang="en-US" dirty="0" err="1" smtClean="0"/>
              <a:t>titeltypografi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masteren</a:t>
            </a:r>
            <a:endParaRPr lang="en-US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7162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Klik</a:t>
            </a:r>
            <a:r>
              <a:rPr lang="en-US" dirty="0" smtClean="0"/>
              <a:t> for at </a:t>
            </a:r>
            <a:r>
              <a:rPr lang="en-US" dirty="0" err="1" smtClean="0"/>
              <a:t>redigere</a:t>
            </a:r>
            <a:r>
              <a:rPr lang="en-US" dirty="0" smtClean="0"/>
              <a:t> </a:t>
            </a:r>
            <a:r>
              <a:rPr lang="en-US" dirty="0" err="1" smtClean="0"/>
              <a:t>teksttypografierne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masteren</a:t>
            </a:r>
            <a:endParaRPr lang="en-US" dirty="0" smtClean="0"/>
          </a:p>
          <a:p>
            <a:pPr lvl="1"/>
            <a:r>
              <a:rPr lang="en-US" dirty="0" err="1" smtClean="0"/>
              <a:t>Andet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2"/>
            <a:r>
              <a:rPr lang="en-US" dirty="0" err="1" smtClean="0"/>
              <a:t>Tredje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3"/>
            <a:r>
              <a:rPr lang="en-US" dirty="0" err="1" smtClean="0"/>
              <a:t>Fjerde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4"/>
            <a:r>
              <a:rPr lang="en-US" dirty="0" err="1" smtClean="0"/>
              <a:t>Femte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</p:txBody>
      </p:sp>
      <p:pic>
        <p:nvPicPr>
          <p:cNvPr id="9225" name="Picture 9" descr="DB_logotype_3155_70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8447088" y="0"/>
            <a:ext cx="696912" cy="6848475"/>
          </a:xfrm>
          <a:prstGeom prst="rect">
            <a:avLst/>
          </a:prstGeom>
          <a:noFill/>
        </p:spPr>
      </p:pic>
      <p:sp>
        <p:nvSpPr>
          <p:cNvPr id="9227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" y="6248400"/>
            <a:ext cx="3657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da-DK"/>
          </a:p>
          <a:p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7292A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7292A"/>
          </a:solidFill>
          <a:latin typeface="Arial" charset="0"/>
          <a:ea typeface="Osaka" pitchFamily="1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7292A"/>
          </a:solidFill>
          <a:latin typeface="Arial" charset="0"/>
          <a:ea typeface="Osaka" pitchFamily="1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7292A"/>
          </a:solidFill>
          <a:latin typeface="Arial" charset="0"/>
          <a:ea typeface="Osaka" pitchFamily="1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7292A"/>
          </a:solidFill>
          <a:latin typeface="Arial" charset="0"/>
          <a:ea typeface="Osaka" pitchFamily="1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7292A"/>
          </a:solidFill>
          <a:latin typeface="Arial" charset="0"/>
          <a:ea typeface="Osaka" pitchFamily="1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7292A"/>
          </a:solidFill>
          <a:latin typeface="Arial" charset="0"/>
          <a:ea typeface="Osaka" pitchFamily="1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7292A"/>
          </a:solidFill>
          <a:latin typeface="Arial" charset="0"/>
          <a:ea typeface="Osaka" pitchFamily="1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7292A"/>
          </a:solidFill>
          <a:latin typeface="Arial" charset="0"/>
          <a:ea typeface="Osaka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47292A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47292A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47292A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rgbClr val="47292A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7292A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7292A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7292A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7292A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7292A"/>
          </a:solidFill>
          <a:latin typeface="+mn-lt"/>
          <a:ea typeface="+mn-ea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72137" y="116632"/>
            <a:ext cx="8640960" cy="720080"/>
          </a:xfrm>
        </p:spPr>
        <p:txBody>
          <a:bodyPr>
            <a:noAutofit/>
          </a:bodyPr>
          <a:lstStyle/>
          <a:p>
            <a:r>
              <a:rPr lang="da-DK" sz="3600" b="1" dirty="0" smtClean="0"/>
              <a:t>Formandens mundtlige beretning</a:t>
            </a:r>
            <a:endParaRPr lang="da-DK" sz="3600" b="1" dirty="0"/>
          </a:p>
        </p:txBody>
      </p:sp>
      <p:pic>
        <p:nvPicPr>
          <p:cNvPr id="2052" name="Picture 4" descr="http://i1.ytimg.com/vi/ictoru2TwzE/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564904"/>
            <a:ext cx="4758264" cy="267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db.dk/files/dbf.dk/styles/article-large/public/field/image/%C3%85M14top-580.jpg?itok=4I-B8mh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85" y="1052736"/>
            <a:ext cx="5364779" cy="2219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08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smtClean="0"/>
          </a:p>
          <a:p>
            <a:endParaRPr lang="da-DK"/>
          </a:p>
        </p:txBody>
      </p:sp>
      <p:pic>
        <p:nvPicPr>
          <p:cNvPr id="6" name="Picture 2" descr="http://www.db.dk/files/dbf.dk/styles/article-large/public/field/image/%C3%85M14top-580.jpg?itok=4I-B8mh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8442357" cy="3493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felt 4"/>
          <p:cNvSpPr txBox="1"/>
          <p:nvPr/>
        </p:nvSpPr>
        <p:spPr>
          <a:xfrm>
            <a:off x="21197" y="226970"/>
            <a:ext cx="8267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3200" b="1" dirty="0" smtClean="0">
                <a:solidFill>
                  <a:srgbClr val="007880"/>
                </a:solidFill>
              </a:rPr>
              <a:t>BIBLIOTEKET - RAMMEN OM SAMTALEN</a:t>
            </a:r>
            <a:endParaRPr lang="da-DK" sz="3200" b="1" dirty="0">
              <a:solidFill>
                <a:srgbClr val="0078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04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1.bp.blogspot.com/-jgHXpt31uaw/UPu0RnSvNwI/AAAAAAAAASM/oE0tEmklANw/s400/ogs%25C3%25A5+om+s%25C3%25B8ndag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28" y="889230"/>
            <a:ext cx="4104456" cy="513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52645"/>
            <a:ext cx="8460432" cy="736830"/>
          </a:xfrm>
        </p:spPr>
        <p:txBody>
          <a:bodyPr/>
          <a:lstStyle/>
          <a:p>
            <a:r>
              <a:rPr lang="da-DK" sz="3000" b="1" dirty="0">
                <a:solidFill>
                  <a:srgbClr val="007880"/>
                </a:solidFill>
              </a:rPr>
              <a:t>U</a:t>
            </a:r>
            <a:r>
              <a:rPr lang="da-DK" sz="3000" b="1" dirty="0" smtClean="0">
                <a:solidFill>
                  <a:srgbClr val="007880"/>
                </a:solidFill>
              </a:rPr>
              <a:t>dvidet </a:t>
            </a:r>
            <a:r>
              <a:rPr lang="da-DK" sz="3000" b="1" dirty="0">
                <a:solidFill>
                  <a:srgbClr val="007880"/>
                </a:solidFill>
              </a:rPr>
              <a:t>åbningstid </a:t>
            </a:r>
            <a:r>
              <a:rPr lang="da-DK" sz="3000" b="1" dirty="0" smtClean="0">
                <a:solidFill>
                  <a:srgbClr val="007880"/>
                </a:solidFill>
              </a:rPr>
              <a:t>- Differentieret betjening</a:t>
            </a:r>
            <a:endParaRPr lang="da-DK" sz="3000" b="1" dirty="0">
              <a:solidFill>
                <a:srgbClr val="007880"/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smtClean="0"/>
          </a:p>
          <a:p>
            <a:endParaRPr lang="da-DK"/>
          </a:p>
        </p:txBody>
      </p:sp>
      <p:sp>
        <p:nvSpPr>
          <p:cNvPr id="5" name="Titel 1"/>
          <p:cNvSpPr txBox="1">
            <a:spLocks/>
          </p:cNvSpPr>
          <p:nvPr/>
        </p:nvSpPr>
        <p:spPr bwMode="auto">
          <a:xfrm>
            <a:off x="816176" y="5562600"/>
            <a:ext cx="716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47292A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47292A"/>
                </a:solidFill>
                <a:latin typeface="Arial" charset="0"/>
                <a:ea typeface="Osaka" pitchFamily="1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47292A"/>
                </a:solidFill>
                <a:latin typeface="Arial" charset="0"/>
                <a:ea typeface="Osaka" pitchFamily="1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47292A"/>
                </a:solidFill>
                <a:latin typeface="Arial" charset="0"/>
                <a:ea typeface="Osaka" pitchFamily="1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47292A"/>
                </a:solidFill>
                <a:latin typeface="Arial" charset="0"/>
                <a:ea typeface="Osaka" pitchFamily="1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47292A"/>
                </a:solidFill>
                <a:latin typeface="Arial" charset="0"/>
                <a:ea typeface="Osaka" pitchFamily="1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47292A"/>
                </a:solidFill>
                <a:latin typeface="Arial" charset="0"/>
                <a:ea typeface="Osaka" pitchFamily="1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47292A"/>
                </a:solidFill>
                <a:latin typeface="Arial" charset="0"/>
                <a:ea typeface="Osaka" pitchFamily="1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47292A"/>
                </a:solidFill>
                <a:latin typeface="Arial" charset="0"/>
                <a:ea typeface="Osaka" pitchFamily="1" charset="-128"/>
              </a:defRPr>
            </a:lvl9pPr>
          </a:lstStyle>
          <a:p>
            <a:r>
              <a:rPr lang="da-DK" sz="3600" b="1" kern="0" dirty="0" smtClean="0">
                <a:solidFill>
                  <a:srgbClr val="007880"/>
                </a:solidFill>
              </a:rPr>
              <a:t>Det (altid) åbne bibliotek</a:t>
            </a:r>
            <a:endParaRPr lang="da-DK" sz="3600" b="1" kern="0" dirty="0">
              <a:solidFill>
                <a:srgbClr val="007880"/>
              </a:solidFill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179512" y="1196752"/>
            <a:ext cx="237626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800" dirty="0" smtClean="0">
                <a:solidFill>
                  <a:srgbClr val="C4C4C4"/>
                </a:solidFill>
                <a:latin typeface="Arial" panose="020B0604020202020204" pitchFamily="34" charset="0"/>
              </a:rPr>
              <a:t>Reklame fra </a:t>
            </a:r>
            <a:r>
              <a:rPr lang="da-DK" sz="1800" dirty="0" smtClean="0">
                <a:solidFill>
                  <a:srgbClr val="C4C4C4"/>
                </a:solidFill>
                <a:latin typeface="Arial" panose="020B0604020202020204" pitchFamily="34" charset="0"/>
              </a:rPr>
              <a:t>Fields. </a:t>
            </a:r>
            <a:r>
              <a:rPr lang="da-DK" sz="1800" dirty="0" smtClean="0">
                <a:solidFill>
                  <a:srgbClr val="C4C4C4"/>
                </a:solidFill>
                <a:latin typeface="Arial" panose="020B0604020202020204" pitchFamily="34" charset="0"/>
              </a:rPr>
              <a:t>Matcher</a:t>
            </a:r>
            <a:r>
              <a:rPr lang="da-DK" sz="1800" dirty="0" smtClean="0">
                <a:solidFill>
                  <a:srgbClr val="C4C4C4"/>
                </a:solidFill>
                <a:latin typeface="Arial" panose="020B0604020202020204" pitchFamily="34" charset="0"/>
              </a:rPr>
              <a:t> bibliotekerne</a:t>
            </a:r>
            <a:endParaRPr lang="da-DK" sz="1800" dirty="0" smtClean="0">
              <a:solidFill>
                <a:srgbClr val="C4C4C4"/>
              </a:solidFill>
              <a:latin typeface="Arial" panose="020B0604020202020204" pitchFamily="34" charset="0"/>
            </a:endParaRPr>
          </a:p>
          <a:p>
            <a:r>
              <a:rPr lang="da-DK" sz="1800" dirty="0" smtClean="0">
                <a:solidFill>
                  <a:srgbClr val="C4C4C4"/>
                </a:solidFill>
                <a:latin typeface="Arial" panose="020B0604020202020204" pitchFamily="34" charset="0"/>
              </a:rPr>
              <a:t>de </a:t>
            </a:r>
            <a:r>
              <a:rPr lang="da-DK" sz="1800" dirty="0" smtClean="0">
                <a:solidFill>
                  <a:srgbClr val="C4C4C4"/>
                </a:solidFill>
                <a:latin typeface="Arial" panose="020B0604020202020204" pitchFamily="34" charset="0"/>
              </a:rPr>
              <a:t>kommercielle </a:t>
            </a:r>
          </a:p>
          <a:p>
            <a:r>
              <a:rPr lang="da-DK" sz="1800" dirty="0">
                <a:solidFill>
                  <a:srgbClr val="C4C4C4"/>
                </a:solidFill>
                <a:latin typeface="Arial" panose="020B0604020202020204" pitchFamily="34" charset="0"/>
              </a:rPr>
              <a:t>t</a:t>
            </a:r>
            <a:r>
              <a:rPr lang="da-DK" sz="1800" dirty="0" smtClean="0">
                <a:solidFill>
                  <a:srgbClr val="C4C4C4"/>
                </a:solidFill>
                <a:latin typeface="Arial" panose="020B0604020202020204" pitchFamily="34" charset="0"/>
              </a:rPr>
              <a:t>ilbud?</a:t>
            </a:r>
            <a:r>
              <a:rPr lang="da-DK" sz="2000" dirty="0">
                <a:solidFill>
                  <a:srgbClr val="C4C4C4"/>
                </a:solidFill>
                <a:latin typeface="Arial" panose="020B0604020202020204" pitchFamily="34" charset="0"/>
              </a:rPr>
              <a:t> </a:t>
            </a:r>
            <a:endParaRPr lang="da-DK" sz="2000" dirty="0"/>
          </a:p>
        </p:txBody>
      </p:sp>
      <p:pic>
        <p:nvPicPr>
          <p:cNvPr id="2050" name="Picture 2" descr="http://m.c.lnkd.licdn.com/media/p/3/005/008/19a/0997f1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378454"/>
            <a:ext cx="4219426" cy="190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68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v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smtClean="0"/>
          </a:p>
          <a:p>
            <a:endParaRPr lang="da-DK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 rotWithShape="1">
          <a:blip r:embed="rId2"/>
          <a:srcRect l="29427" t="268" r="29828" b="470"/>
          <a:stretch/>
        </p:blipFill>
        <p:spPr>
          <a:xfrm rot="509621">
            <a:off x="861626" y="608018"/>
            <a:ext cx="4117109" cy="5641965"/>
          </a:xfrm>
          <a:prstGeom prst="rect">
            <a:avLst/>
          </a:prstGeom>
          <a:effectLst>
            <a:outerShdw blurRad="50800" dist="165100" dir="13200000" sx="104000" sy="104000" algn="br" rotWithShape="0">
              <a:prstClr val="black">
                <a:alpha val="35000"/>
              </a:prstClr>
            </a:outerShdw>
          </a:effectLst>
        </p:spPr>
      </p:pic>
      <p:pic>
        <p:nvPicPr>
          <p:cNvPr id="7" name="Billede 6"/>
          <p:cNvPicPr>
            <a:picLocks noChangeAspect="1"/>
          </p:cNvPicPr>
          <p:nvPr/>
        </p:nvPicPr>
        <p:blipFill rotWithShape="1">
          <a:blip r:embed="rId3"/>
          <a:srcRect l="32546" t="7649" r="33359" b="10758"/>
          <a:stretch/>
        </p:blipFill>
        <p:spPr>
          <a:xfrm rot="1163748">
            <a:off x="5460615" y="2931469"/>
            <a:ext cx="2647374" cy="356377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2032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033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smtClean="0"/>
          </a:p>
          <a:p>
            <a:endParaRPr lang="da-DK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25"/>
          <a:stretch/>
        </p:blipFill>
        <p:spPr bwMode="auto">
          <a:xfrm>
            <a:off x="-14683" y="0"/>
            <a:ext cx="5887259" cy="686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4" t="27945"/>
          <a:stretch/>
        </p:blipFill>
        <p:spPr bwMode="auto">
          <a:xfrm rot="526108">
            <a:off x="3831785" y="1556311"/>
            <a:ext cx="5089147" cy="4849658"/>
          </a:xfrm>
          <a:prstGeom prst="rect">
            <a:avLst/>
          </a:prstGeom>
          <a:noFill/>
          <a:ln>
            <a:noFill/>
          </a:ln>
          <a:effectLst>
            <a:outerShdw blurRad="50800" dist="546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ktangel 5"/>
          <p:cNvSpPr/>
          <p:nvPr/>
        </p:nvSpPr>
        <p:spPr bwMode="auto">
          <a:xfrm rot="526108">
            <a:off x="4618310" y="1314380"/>
            <a:ext cx="620727" cy="28956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1026" name="Picture 2" descr="http://product-images.imshopping.com/nimblebuy/digitaleberlingskeabonnementer3mdr-493935-regula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9427"/>
            <a:ext cx="2442388" cy="928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kstfelt 10"/>
          <p:cNvSpPr txBox="1"/>
          <p:nvPr/>
        </p:nvSpPr>
        <p:spPr>
          <a:xfrm>
            <a:off x="6946381" y="638245"/>
            <a:ext cx="1321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800" dirty="0" smtClean="0"/>
              <a:t>22.11.2013</a:t>
            </a:r>
            <a:endParaRPr lang="da-DK" sz="1800" dirty="0"/>
          </a:p>
        </p:txBody>
      </p:sp>
    </p:spTree>
    <p:extLst>
      <p:ext uri="{BB962C8B-B14F-4D97-AF65-F5344CB8AC3E}">
        <p14:creationId xmlns:p14="http://schemas.microsoft.com/office/powerpoint/2010/main" val="185791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>
          <a:xfrm>
            <a:off x="454025" y="10542066"/>
            <a:ext cx="3657600" cy="228600"/>
          </a:xfrm>
        </p:spPr>
        <p:txBody>
          <a:bodyPr/>
          <a:lstStyle/>
          <a:p>
            <a:endParaRPr lang="da-DK" smtClean="0"/>
          </a:p>
          <a:p>
            <a:endParaRPr lang="da-DK"/>
          </a:p>
        </p:txBody>
      </p:sp>
      <p:pic>
        <p:nvPicPr>
          <p:cNvPr id="1026" name="Picture 2" descr="http://samvirke.dk/sites/default/files/imagecache/main_image/COLOURBOX4387349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" y="2708921"/>
            <a:ext cx="7374808" cy="41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25" y="-23992"/>
            <a:ext cx="8488399" cy="273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32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2050" name="Picture 2" descr="http://4.bp.blogspot.com/-oSL-hDsik2E/UbTCVHAvucI/AAAAAAAAZwI/pD3y9NPB4r4/s1600/folkem%C3%B8de+folkets+bibliote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3235" y="-6296"/>
            <a:ext cx="9669771" cy="688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db.dk/files/dbf.dk/styles/article-medium/public/field/image/folkem%C3%B8de13-580_2.jpg?itok=r0bncEh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6600">
            <a:off x="4374475" y="353620"/>
            <a:ext cx="4722043" cy="2006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boks 3"/>
          <p:cNvSpPr txBox="1"/>
          <p:nvPr/>
        </p:nvSpPr>
        <p:spPr>
          <a:xfrm rot="21246600">
            <a:off x="4341375" y="407345"/>
            <a:ext cx="46405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dirty="0" smtClean="0"/>
              <a:t>Postkort fra Tænketanken Fremtidens Biblioteker</a:t>
            </a:r>
            <a:endParaRPr lang="da-DK" sz="1600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4"/>
          <a:srcRect l="31463" t="20121" r="36581" b="10049"/>
          <a:stretch/>
        </p:blipFill>
        <p:spPr>
          <a:xfrm rot="21214809">
            <a:off x="2054209" y="4150534"/>
            <a:ext cx="2141592" cy="2632373"/>
          </a:xfrm>
          <a:prstGeom prst="rect">
            <a:avLst/>
          </a:prstGeom>
          <a:effectLst>
            <a:outerShdw blurRad="50800" dist="2286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992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smtClean="0"/>
          </a:p>
          <a:p>
            <a:endParaRPr lang="da-DK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2"/>
          <a:srcRect l="24406" t="29000" r="50680" b="62367"/>
          <a:stretch/>
        </p:blipFill>
        <p:spPr>
          <a:xfrm>
            <a:off x="251520" y="-1144"/>
            <a:ext cx="7992887" cy="1557936"/>
          </a:xfrm>
          <a:prstGeom prst="rect">
            <a:avLst/>
          </a:prstGeom>
        </p:spPr>
      </p:pic>
      <p:pic>
        <p:nvPicPr>
          <p:cNvPr id="7" name="Pladsholder til indhold 4"/>
          <p:cNvPicPr>
            <a:picLocks noChangeAspect="1"/>
          </p:cNvPicPr>
          <p:nvPr/>
        </p:nvPicPr>
        <p:blipFill rotWithShape="1">
          <a:blip r:embed="rId3"/>
          <a:srcRect l="25228" t="64921" r="55188" b="12698"/>
          <a:stretch/>
        </p:blipFill>
        <p:spPr bwMode="auto">
          <a:xfrm rot="20692177">
            <a:off x="361244" y="2374966"/>
            <a:ext cx="5959180" cy="3830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Billede 7"/>
          <p:cNvPicPr>
            <a:picLocks noChangeAspect="1"/>
          </p:cNvPicPr>
          <p:nvPr/>
        </p:nvPicPr>
        <p:blipFill rotWithShape="1">
          <a:blip r:embed="rId2"/>
          <a:srcRect l="36077" t="37633" r="55169" b="44011"/>
          <a:stretch/>
        </p:blipFill>
        <p:spPr>
          <a:xfrm>
            <a:off x="5430366" y="793824"/>
            <a:ext cx="2808313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29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32656"/>
            <a:ext cx="7416824" cy="6171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898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Pladsholder til indhold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829" t="29959" r="44724" b="10211"/>
          <a:stretch/>
        </p:blipFill>
        <p:spPr>
          <a:xfrm>
            <a:off x="899591" y="-866"/>
            <a:ext cx="6408713" cy="6858866"/>
          </a:xfrm>
          <a:prstGeom prst="rect">
            <a:avLst/>
          </a:prstGeom>
        </p:spPr>
      </p:pic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smtClean="0"/>
          </a:p>
          <a:p>
            <a:endParaRPr lang="da-DK"/>
          </a:p>
        </p:txBody>
      </p:sp>
      <p:sp>
        <p:nvSpPr>
          <p:cNvPr id="6" name="Rektangel 5"/>
          <p:cNvSpPr/>
          <p:nvPr/>
        </p:nvSpPr>
        <p:spPr bwMode="auto">
          <a:xfrm>
            <a:off x="1115616" y="5517232"/>
            <a:ext cx="3672408" cy="5040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890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B">
  <a:themeElements>
    <a:clrScheme name="Ny-DB-2006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y-DB-2006">
      <a:majorFont>
        <a:latin typeface="Arial"/>
        <a:ea typeface="Osaka"/>
        <a:cs typeface=""/>
      </a:majorFont>
      <a:minorFont>
        <a:latin typeface="Arial"/>
        <a:ea typeface="Osaka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Ny-DB-20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y-DB-20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y-DB-20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y-DB-20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y-DB-20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y-DB-20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-DB-20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-DB-20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-DB-20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-DB-20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-DB-20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-DB-20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DB</Template>
  <TotalTime>2388</TotalTime>
  <Words>36</Words>
  <Application>Microsoft Office PowerPoint</Application>
  <PresentationFormat>Skærmshow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10</vt:i4>
      </vt:variant>
    </vt:vector>
  </HeadingPairs>
  <TitlesOfParts>
    <vt:vector size="11" baseType="lpstr">
      <vt:lpstr>DB</vt:lpstr>
      <vt:lpstr>Formandens mundtlige beretning</vt:lpstr>
      <vt:lpstr>Udvidet åbningstid - Differentieret betjening</vt:lpstr>
      <vt:lpstr>v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Michel Steen-Hansen</dc:creator>
  <cp:lastModifiedBy>Michael Hartz Larsen</cp:lastModifiedBy>
  <cp:revision>27</cp:revision>
  <dcterms:created xsi:type="dcterms:W3CDTF">2014-03-12T13:05:04Z</dcterms:created>
  <dcterms:modified xsi:type="dcterms:W3CDTF">2014-03-25T12:27:39Z</dcterms:modified>
</cp:coreProperties>
</file>