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7.xml" ContentType="application/vnd.openxmlformats-officedocument.presentationml.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820" r:id="rId2"/>
    <p:sldId id="290" r:id="rId3"/>
    <p:sldId id="3856" r:id="rId4"/>
    <p:sldId id="801" r:id="rId5"/>
    <p:sldId id="834" r:id="rId6"/>
    <p:sldId id="853" r:id="rId7"/>
    <p:sldId id="3835" r:id="rId8"/>
    <p:sldId id="3821" r:id="rId9"/>
    <p:sldId id="3834" r:id="rId10"/>
    <p:sldId id="3822" r:id="rId11"/>
    <p:sldId id="3825" r:id="rId12"/>
    <p:sldId id="3826" r:id="rId13"/>
    <p:sldId id="3871" r:id="rId14"/>
    <p:sldId id="3872" r:id="rId15"/>
    <p:sldId id="3827" r:id="rId16"/>
    <p:sldId id="3833" r:id="rId17"/>
    <p:sldId id="3849" r:id="rId18"/>
    <p:sldId id="3865" r:id="rId19"/>
    <p:sldId id="3839" r:id="rId20"/>
    <p:sldId id="3862" r:id="rId21"/>
    <p:sldId id="3863" r:id="rId22"/>
    <p:sldId id="3864" r:id="rId23"/>
    <p:sldId id="3857" r:id="rId24"/>
    <p:sldId id="3858" r:id="rId25"/>
    <p:sldId id="3859" r:id="rId26"/>
    <p:sldId id="3860" r:id="rId27"/>
    <p:sldId id="3866" r:id="rId28"/>
    <p:sldId id="3867" r:id="rId29"/>
    <p:sldId id="3815" r:id="rId30"/>
    <p:sldId id="3836" r:id="rId31"/>
    <p:sldId id="3829" r:id="rId32"/>
    <p:sldId id="3870" r:id="rId33"/>
    <p:sldId id="3852" r:id="rId34"/>
    <p:sldId id="3873" r:id="rId35"/>
    <p:sldId id="386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43" d="100"/>
          <a:sy n="43" d="100"/>
        </p:scale>
        <p:origin x="7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r\Documents\Amager%20comparison%20stor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rgbClr val="00B0F0"/>
            </a:solidFill>
            <a:ln>
              <a:noFill/>
            </a:ln>
            <a:effectLst/>
          </c:spPr>
          <c:invertIfNegative val="0"/>
          <c:cat>
            <c:strRef>
              <c:f>Sheet1!$J$32:$J$37</c:f>
              <c:strCache>
                <c:ptCount val="6"/>
                <c:pt idx="0">
                  <c:v>Søndergade </c:v>
                </c:pt>
                <c:pt idx="1">
                  <c:v>Nørregade</c:v>
                </c:pt>
                <c:pt idx="2">
                  <c:v>Kongensgade</c:v>
                </c:pt>
                <c:pt idx="3">
                  <c:v>Hestedamsgade</c:v>
                </c:pt>
                <c:pt idx="4">
                  <c:v>havnealle</c:v>
                </c:pt>
                <c:pt idx="5">
                  <c:v>Borgergade</c:v>
                </c:pt>
              </c:strCache>
            </c:strRef>
          </c:cat>
          <c:val>
            <c:numRef>
              <c:f>Sheet1!$L$32:$L$37</c:f>
              <c:numCache>
                <c:formatCode>0%</c:formatCode>
                <c:ptCount val="6"/>
                <c:pt idx="0">
                  <c:v>-0.96190476190476193</c:v>
                </c:pt>
                <c:pt idx="1">
                  <c:v>-0.6673553719008265</c:v>
                </c:pt>
                <c:pt idx="2">
                  <c:v>-0.68636363636363629</c:v>
                </c:pt>
                <c:pt idx="3">
                  <c:v>-0.62341325811001402</c:v>
                </c:pt>
                <c:pt idx="4">
                  <c:v>-0.34883720930232553</c:v>
                </c:pt>
                <c:pt idx="5">
                  <c:v>-0.62542955326460481</c:v>
                </c:pt>
              </c:numCache>
            </c:numRef>
          </c:val>
          <c:extLst>
            <c:ext xmlns:c16="http://schemas.microsoft.com/office/drawing/2014/chart" uri="{C3380CC4-5D6E-409C-BE32-E72D297353CC}">
              <c16:uniqueId val="{00000000-B891-B94C-8DE2-7FFA2EDA6E03}"/>
            </c:ext>
          </c:extLst>
        </c:ser>
        <c:dLbls>
          <c:showLegendKey val="0"/>
          <c:showVal val="0"/>
          <c:showCatName val="0"/>
          <c:showSerName val="0"/>
          <c:showPercent val="0"/>
          <c:showBubbleSize val="0"/>
        </c:dLbls>
        <c:gapWidth val="219"/>
        <c:overlap val="-27"/>
        <c:axId val="203657743"/>
        <c:axId val="203994543"/>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Sheet1!$J$32:$J$37</c15:sqref>
                        </c15:formulaRef>
                      </c:ext>
                    </c:extLst>
                    <c:strCache>
                      <c:ptCount val="6"/>
                      <c:pt idx="0">
                        <c:v>Søndergade </c:v>
                      </c:pt>
                      <c:pt idx="1">
                        <c:v>Nørregade</c:v>
                      </c:pt>
                      <c:pt idx="2">
                        <c:v>Kongensgade</c:v>
                      </c:pt>
                      <c:pt idx="3">
                        <c:v>Hestedamsgade</c:v>
                      </c:pt>
                      <c:pt idx="4">
                        <c:v>havnealle</c:v>
                      </c:pt>
                      <c:pt idx="5">
                        <c:v>Borgergade</c:v>
                      </c:pt>
                    </c:strCache>
                  </c:strRef>
                </c:cat>
                <c:val>
                  <c:numRef>
                    <c:extLst>
                      <c:ext uri="{02D57815-91ED-43cb-92C2-25804820EDAC}">
                        <c15:formulaRef>
                          <c15:sqref>Sheet1!$K$32:$K$37</c15:sqref>
                        </c15:formulaRef>
                      </c:ext>
                    </c:extLst>
                    <c:numCache>
                      <c:formatCode>General</c:formatCode>
                      <c:ptCount val="6"/>
                    </c:numCache>
                  </c:numRef>
                </c:val>
                <c:extLst>
                  <c:ext xmlns:c16="http://schemas.microsoft.com/office/drawing/2014/chart" uri="{C3380CC4-5D6E-409C-BE32-E72D297353CC}">
                    <c16:uniqueId val="{00000001-B891-B94C-8DE2-7FFA2EDA6E03}"/>
                  </c:ext>
                </c:extLst>
              </c15:ser>
            </c15:filteredBarSeries>
          </c:ext>
        </c:extLst>
      </c:barChart>
      <c:catAx>
        <c:axId val="203657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a-DK"/>
          </a:p>
        </c:txPr>
        <c:crossAx val="203994543"/>
        <c:crosses val="autoZero"/>
        <c:auto val="1"/>
        <c:lblAlgn val="ctr"/>
        <c:lblOffset val="100"/>
        <c:noMultiLvlLbl val="0"/>
      </c:catAx>
      <c:valAx>
        <c:axId val="2039945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20365774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da-DK"/>
          </a:p>
        </c:txPr>
      </c:dTable>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5FAF5-D6CF-49BF-B49C-AD26DD955BDF}" type="datetimeFigureOut">
              <a:rPr lang="en-GB" smtClean="0"/>
              <a:t>23/09/2021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45208-2FF0-4AF0-ACD5-7F68FF55589E}" type="slidenum">
              <a:rPr lang="en-GB" smtClean="0"/>
              <a:t>‹nr.›</a:t>
            </a:fld>
            <a:endParaRPr lang="en-GB"/>
          </a:p>
        </p:txBody>
      </p:sp>
    </p:spTree>
    <p:extLst>
      <p:ext uri="{BB962C8B-B14F-4D97-AF65-F5344CB8AC3E}">
        <p14:creationId xmlns:p14="http://schemas.microsoft.com/office/powerpoint/2010/main" val="2691673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2513013" y="2598738"/>
            <a:ext cx="12457113" cy="7008812"/>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DD6DB-B9DA-4BDA-8264-DABC701FC678}" type="slidenum">
              <a:rPr kumimoji="0" lang="da-DK" sz="1800" b="1" i="0" u="none" strike="noStrike" kern="1200" cap="none" spc="0" normalizeH="0" baseline="0" noProof="0" smtClean="0">
                <a:ln>
                  <a:noFill/>
                </a:ln>
                <a:solidFill>
                  <a:prstClr val="black"/>
                </a:solidFill>
                <a:effectLst/>
                <a:uLnTx/>
                <a:uFillTx/>
                <a:latin typeface="DINOT-Bold" panose="020B0804020101020102"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800" b="1" i="0" u="none" strike="noStrike" kern="1200" cap="none" spc="0" normalizeH="0" baseline="0" noProof="0">
              <a:ln>
                <a:noFill/>
              </a:ln>
              <a:solidFill>
                <a:prstClr val="black"/>
              </a:solidFill>
              <a:effectLst/>
              <a:uLnTx/>
              <a:uFillTx/>
              <a:latin typeface="DINOT-Bold" panose="020B0804020101020102" pitchFamily="34" charset="0"/>
              <a:ea typeface="+mn-ea"/>
              <a:cs typeface="+mn-cs"/>
            </a:endParaRPr>
          </a:p>
        </p:txBody>
      </p:sp>
    </p:spTree>
    <p:extLst>
      <p:ext uri="{BB962C8B-B14F-4D97-AF65-F5344CB8AC3E}">
        <p14:creationId xmlns:p14="http://schemas.microsoft.com/office/powerpoint/2010/main" val="125262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2513013" y="2598738"/>
            <a:ext cx="12457113" cy="7008812"/>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DD6DB-B9DA-4BDA-8264-DABC701FC678}" type="slidenum">
              <a:rPr kumimoji="0" lang="da-DK" sz="1800" b="1" i="0" u="none" strike="noStrike" kern="1200" cap="none" spc="0" normalizeH="0" baseline="0" noProof="0" smtClean="0">
                <a:ln>
                  <a:noFill/>
                </a:ln>
                <a:solidFill>
                  <a:prstClr val="black"/>
                </a:solidFill>
                <a:effectLst/>
                <a:uLnTx/>
                <a:uFillTx/>
                <a:latin typeface="DINOT-Bold" panose="020B0804020101020102"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800" b="1" i="0" u="none" strike="noStrike" kern="1200" cap="none" spc="0" normalizeH="0" baseline="0" noProof="0">
              <a:ln>
                <a:noFill/>
              </a:ln>
              <a:solidFill>
                <a:prstClr val="black"/>
              </a:solidFill>
              <a:effectLst/>
              <a:uLnTx/>
              <a:uFillTx/>
              <a:latin typeface="DINOT-Bold" panose="020B0804020101020102" pitchFamily="34" charset="0"/>
              <a:ea typeface="+mn-ea"/>
              <a:cs typeface="+mn-cs"/>
            </a:endParaRPr>
          </a:p>
        </p:txBody>
      </p:sp>
    </p:spTree>
    <p:extLst>
      <p:ext uri="{BB962C8B-B14F-4D97-AF65-F5344CB8AC3E}">
        <p14:creationId xmlns:p14="http://schemas.microsoft.com/office/powerpoint/2010/main" val="119966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2DB25-161A-BF4F-A3B4-98F1C905158C}" type="slidenum">
              <a:rPr kumimoji="0" lang="en-US" sz="1800" b="1" i="0" u="none" strike="noStrike" kern="1200" cap="none" spc="0" normalizeH="0" baseline="0" noProof="0" smtClean="0">
                <a:ln>
                  <a:noFill/>
                </a:ln>
                <a:solidFill>
                  <a:prstClr val="black"/>
                </a:solidFill>
                <a:effectLst/>
                <a:uLnTx/>
                <a:uFillTx/>
                <a:latin typeface="DINOT-Bold" panose="020B0804020101020102"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1" i="0" u="none" strike="noStrike" kern="1200" cap="none" spc="0" normalizeH="0" baseline="0" noProof="0">
              <a:ln>
                <a:noFill/>
              </a:ln>
              <a:solidFill>
                <a:prstClr val="black"/>
              </a:solidFill>
              <a:effectLst/>
              <a:uLnTx/>
              <a:uFillTx/>
              <a:latin typeface="DINOT-Bold" panose="020B0804020101020102" pitchFamily="34" charset="0"/>
              <a:ea typeface="+mn-ea"/>
              <a:cs typeface="+mn-cs"/>
            </a:endParaRPr>
          </a:p>
        </p:txBody>
      </p:sp>
    </p:spTree>
    <p:extLst>
      <p:ext uri="{BB962C8B-B14F-4D97-AF65-F5344CB8AC3E}">
        <p14:creationId xmlns:p14="http://schemas.microsoft.com/office/powerpoint/2010/main" val="897684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38113" y="1347788"/>
            <a:ext cx="6462712" cy="3636962"/>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DD6DB-B9DA-4BDA-8264-DABC701FC678}" type="slidenum">
              <a:rPr kumimoji="0" lang="da-DK" sz="1200" b="0" i="0" u="none" strike="noStrike" kern="1200" cap="none" spc="0" normalizeH="0" baseline="0" noProof="0" smtClean="0">
                <a:ln>
                  <a:noFill/>
                </a:ln>
                <a:solidFill>
                  <a:prstClr val="black"/>
                </a:solidFill>
                <a:effectLst/>
                <a:uLnTx/>
                <a:uFillTx/>
                <a:latin typeface="DINOT" panose="020B0504020101020102"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a-DK" sz="1200" b="0" i="0" u="none" strike="noStrike" kern="1200" cap="none" spc="0" normalizeH="0" baseline="0" noProof="0">
              <a:ln>
                <a:noFill/>
              </a:ln>
              <a:solidFill>
                <a:prstClr val="black"/>
              </a:solidFill>
              <a:effectLst/>
              <a:uLnTx/>
              <a:uFillTx/>
              <a:latin typeface="DINOT" panose="020B0504020101020102" pitchFamily="34" charset="77"/>
              <a:ea typeface="+mn-ea"/>
              <a:cs typeface="+mn-cs"/>
            </a:endParaRPr>
          </a:p>
        </p:txBody>
      </p:sp>
    </p:spTree>
    <p:extLst>
      <p:ext uri="{BB962C8B-B14F-4D97-AF65-F5344CB8AC3E}">
        <p14:creationId xmlns:p14="http://schemas.microsoft.com/office/powerpoint/2010/main" val="1928685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5689" y="730197"/>
            <a:ext cx="4415467" cy="1422694"/>
          </a:xfrm>
        </p:spPr>
        <p:txBody>
          <a:bodyPr anchor="t" anchorCtr="0">
            <a:noAutofit/>
          </a:bodyPr>
          <a:lstStyle>
            <a:lvl1pPr algn="l">
              <a:lnSpc>
                <a:spcPct val="100000"/>
              </a:lnSpc>
              <a:defRPr sz="2800" spc="0" baseline="0">
                <a:solidFill>
                  <a:srgbClr val="0099FF"/>
                </a:solidFill>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41ECF73B-3A43-434F-A621-9F6D2AEBA111}"/>
              </a:ext>
            </a:extLst>
          </p:cNvPr>
          <p:cNvSpPr>
            <a:spLocks noGrp="1"/>
          </p:cNvSpPr>
          <p:nvPr>
            <p:ph idx="1"/>
          </p:nvPr>
        </p:nvSpPr>
        <p:spPr>
          <a:xfrm>
            <a:off x="1055688" y="2361075"/>
            <a:ext cx="4415468" cy="38877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22161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9F72A0-F767-1644-9892-29E7C0DBA94B}"/>
              </a:ext>
            </a:extLst>
          </p:cNvPr>
          <p:cNvSpPr/>
          <p:nvPr userDrawn="1"/>
        </p:nvSpPr>
        <p:spPr>
          <a:xfrm>
            <a:off x="0" y="0"/>
            <a:ext cx="12192000" cy="685800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1" i="0" dirty="0">
              <a:latin typeface="DINOT-Bold" panose="020B0804020101020102" pitchFamily="34" charset="0"/>
            </a:endParaRPr>
          </a:p>
        </p:txBody>
      </p:sp>
      <p:sp>
        <p:nvSpPr>
          <p:cNvPr id="2" name="Title 1">
            <a:extLst>
              <a:ext uri="{FF2B5EF4-FFF2-40B4-BE49-F238E27FC236}">
                <a16:creationId xmlns:a16="http://schemas.microsoft.com/office/drawing/2014/main" id="{0CFBB952-2CF8-F04B-9C7C-EBF4FFF3CF2B}"/>
              </a:ext>
            </a:extLst>
          </p:cNvPr>
          <p:cNvSpPr>
            <a:spLocks noGrp="1"/>
          </p:cNvSpPr>
          <p:nvPr>
            <p:ph type="title"/>
          </p:nvPr>
        </p:nvSpPr>
        <p:spPr>
          <a:xfrm>
            <a:off x="2279650" y="1978298"/>
            <a:ext cx="7632700" cy="3084394"/>
          </a:xfrm>
          <a:prstGeom prst="rect">
            <a:avLst/>
          </a:prstGeom>
        </p:spPr>
        <p:txBody>
          <a:bodyPr anchor="ctr" anchorCtr="0">
            <a:noAutofit/>
          </a:bodyPr>
          <a:lstStyle>
            <a:lvl1pPr algn="ctr">
              <a:lnSpc>
                <a:spcPct val="100000"/>
              </a:lnSpc>
              <a:defRPr sz="4800" b="0" i="0">
                <a:solidFill>
                  <a:schemeClr val="bg1"/>
                </a:solidFill>
                <a:latin typeface="DINOT-Bold" panose="020B0804020101020102" pitchFamily="34" charset="0"/>
                <a:cs typeface="DINOT-Bold" panose="020B0804020101020102" pitchFamily="34" charset="0"/>
              </a:defRPr>
            </a:lvl1pPr>
          </a:lstStyle>
          <a:p>
            <a:r>
              <a:rPr lang="en-US"/>
              <a:t>Click to edit Master title style</a:t>
            </a:r>
            <a:endParaRPr lang="da-DK" dirty="0"/>
          </a:p>
        </p:txBody>
      </p:sp>
      <p:sp>
        <p:nvSpPr>
          <p:cNvPr id="5" name="Pladsholder til sidefod 4">
            <a:extLst>
              <a:ext uri="{FF2B5EF4-FFF2-40B4-BE49-F238E27FC236}">
                <a16:creationId xmlns:a16="http://schemas.microsoft.com/office/drawing/2014/main" id="{C6ED738D-CBC8-6948-8A54-0F8FD56353E6}"/>
              </a:ext>
            </a:extLst>
          </p:cNvPr>
          <p:cNvSpPr txBox="1">
            <a:spLocks/>
          </p:cNvSpPr>
          <p:nvPr userDrawn="1"/>
        </p:nvSpPr>
        <p:spPr>
          <a:xfrm>
            <a:off x="309782" y="6432037"/>
            <a:ext cx="2592649" cy="273844"/>
          </a:xfrm>
          <a:prstGeom prst="rect">
            <a:avLst/>
          </a:prstGeom>
        </p:spPr>
        <p:txBody>
          <a:bodyPr/>
          <a:lstStyle>
            <a:defPPr>
              <a:defRPr lang="da-DK"/>
            </a:defPPr>
            <a:lvl1pPr marL="0" algn="l" defTabSz="914400" rtl="0" eaLnBrk="1" latinLnBrk="0" hangingPunct="1">
              <a:defRPr sz="800" kern="1200">
                <a:solidFill>
                  <a:srgbClr val="0099FF"/>
                </a:solidFill>
                <a:latin typeface="DINOT-Light" pitchFamily="34" charset="0"/>
                <a:ea typeface="+mn-ea"/>
                <a:cs typeface="DINOT-Light"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50" baseline="0" dirty="0" err="1">
                <a:solidFill>
                  <a:schemeClr val="bg1"/>
                </a:solidFill>
                <a:latin typeface="DINOT-Bold" panose="020B0804020101020102" pitchFamily="34" charset="0"/>
                <a:cs typeface="DINOT-Bold" panose="020B0804020101020102" pitchFamily="34" charset="0"/>
              </a:rPr>
              <a:t>Gehl</a:t>
            </a:r>
            <a:r>
              <a:rPr lang="da-DK" sz="800" baseline="0" dirty="0">
                <a:solidFill>
                  <a:schemeClr val="bg1"/>
                </a:solidFill>
                <a:latin typeface="DINOT-Bold" panose="020B0804020101020102" pitchFamily="34" charset="0"/>
                <a:cs typeface="DINOT-Bold" panose="020B0804020101020102" pitchFamily="34" charset="0"/>
              </a:rPr>
              <a:t> </a:t>
            </a:r>
            <a:r>
              <a:rPr lang="da-DK" sz="800" b="0" i="0" baseline="0" dirty="0">
                <a:solidFill>
                  <a:schemeClr val="bg1"/>
                </a:solidFill>
                <a:latin typeface="DINOT" panose="020B0504020101020102" pitchFamily="34" charset="0"/>
                <a:cs typeface="DINOT" panose="020B0504020101020102" pitchFamily="34" charset="0"/>
              </a:rPr>
              <a:t>— </a:t>
            </a:r>
            <a:r>
              <a:rPr lang="da-DK" sz="800" b="0" i="0" baseline="0" dirty="0" err="1">
                <a:solidFill>
                  <a:schemeClr val="bg1"/>
                </a:solidFill>
                <a:latin typeface="DINOT" panose="020B0504020101020102" pitchFamily="34" charset="0"/>
                <a:cs typeface="DINOT" panose="020B0504020101020102" pitchFamily="34" charset="0"/>
              </a:rPr>
              <a:t>Making</a:t>
            </a:r>
            <a:r>
              <a:rPr lang="da-DK" sz="800" b="0" i="0" baseline="0" dirty="0">
                <a:solidFill>
                  <a:schemeClr val="bg1"/>
                </a:solidFill>
                <a:latin typeface="DINOT" panose="020B0504020101020102" pitchFamily="34" charset="0"/>
                <a:cs typeface="DINOT" panose="020B0504020101020102" pitchFamily="34" charset="0"/>
              </a:rPr>
              <a:t> </a:t>
            </a:r>
            <a:r>
              <a:rPr lang="da-DK" sz="800" b="0" i="0" baseline="0" dirty="0" err="1">
                <a:solidFill>
                  <a:schemeClr val="bg1"/>
                </a:solidFill>
                <a:latin typeface="DINOT" panose="020B0504020101020102" pitchFamily="34" charset="0"/>
                <a:cs typeface="DINOT" panose="020B0504020101020102" pitchFamily="34" charset="0"/>
              </a:rPr>
              <a:t>Cities</a:t>
            </a:r>
            <a:r>
              <a:rPr lang="da-DK" sz="800" b="0" i="0" baseline="0" dirty="0">
                <a:solidFill>
                  <a:schemeClr val="bg1"/>
                </a:solidFill>
                <a:latin typeface="DINOT" panose="020B0504020101020102" pitchFamily="34" charset="0"/>
                <a:cs typeface="DINOT" panose="020B0504020101020102" pitchFamily="34" charset="0"/>
              </a:rPr>
              <a:t> for People</a:t>
            </a:r>
          </a:p>
        </p:txBody>
      </p:sp>
      <p:sp>
        <p:nvSpPr>
          <p:cNvPr id="8" name="Content Placeholder 7">
            <a:extLst>
              <a:ext uri="{FF2B5EF4-FFF2-40B4-BE49-F238E27FC236}">
                <a16:creationId xmlns:a16="http://schemas.microsoft.com/office/drawing/2014/main" id="{B9E403A2-3E63-4B1E-BF66-6B042598F3B1}"/>
              </a:ext>
            </a:extLst>
          </p:cNvPr>
          <p:cNvSpPr>
            <a:spLocks noGrp="1"/>
          </p:cNvSpPr>
          <p:nvPr>
            <p:ph sz="quarter" idx="10"/>
          </p:nvPr>
        </p:nvSpPr>
        <p:spPr>
          <a:xfrm>
            <a:off x="2279650" y="4879258"/>
            <a:ext cx="7596188" cy="1081088"/>
          </a:xfrm>
        </p:spPr>
        <p:txBody>
          <a:bodyPr>
            <a:noAutofit/>
          </a:bodyPr>
          <a:lstStyle>
            <a:lvl1pPr algn="ctr">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809476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9F72A0-F767-1644-9892-29E7C0DBA94B}"/>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1" i="0" dirty="0">
              <a:latin typeface="DINOT-Bold" panose="020B0804020101020102" pitchFamily="34" charset="0"/>
            </a:endParaRPr>
          </a:p>
        </p:txBody>
      </p:sp>
      <p:sp>
        <p:nvSpPr>
          <p:cNvPr id="2" name="Title 1">
            <a:extLst>
              <a:ext uri="{FF2B5EF4-FFF2-40B4-BE49-F238E27FC236}">
                <a16:creationId xmlns:a16="http://schemas.microsoft.com/office/drawing/2014/main" id="{0CFBB952-2CF8-F04B-9C7C-EBF4FFF3CF2B}"/>
              </a:ext>
            </a:extLst>
          </p:cNvPr>
          <p:cNvSpPr>
            <a:spLocks noGrp="1"/>
          </p:cNvSpPr>
          <p:nvPr>
            <p:ph type="title"/>
          </p:nvPr>
        </p:nvSpPr>
        <p:spPr>
          <a:xfrm>
            <a:off x="2178269" y="1493782"/>
            <a:ext cx="7835462" cy="3870435"/>
          </a:xfrm>
          <a:prstGeom prst="rect">
            <a:avLst/>
          </a:prstGeom>
        </p:spPr>
        <p:txBody>
          <a:bodyPr anchor="ctr" anchorCtr="0">
            <a:noAutofit/>
          </a:bodyPr>
          <a:lstStyle>
            <a:lvl1pPr algn="ctr">
              <a:lnSpc>
                <a:spcPct val="100000"/>
              </a:lnSpc>
              <a:defRPr sz="3400" b="0" i="0">
                <a:solidFill>
                  <a:schemeClr val="bg1"/>
                </a:solidFill>
                <a:latin typeface="DINOT-Bold" panose="020B0804020101020102" pitchFamily="34" charset="0"/>
                <a:cs typeface="DINOT-Bold" panose="020B0804020101020102" pitchFamily="34" charset="0"/>
              </a:defRPr>
            </a:lvl1pPr>
          </a:lstStyle>
          <a:p>
            <a:r>
              <a:rPr lang="en-US"/>
              <a:t>Click to edit Master title style</a:t>
            </a:r>
            <a:endParaRPr lang="da-DK" dirty="0"/>
          </a:p>
        </p:txBody>
      </p:sp>
      <p:sp>
        <p:nvSpPr>
          <p:cNvPr id="5" name="Pladsholder til sidefod 4">
            <a:extLst>
              <a:ext uri="{FF2B5EF4-FFF2-40B4-BE49-F238E27FC236}">
                <a16:creationId xmlns:a16="http://schemas.microsoft.com/office/drawing/2014/main" id="{C6ED738D-CBC8-6948-8A54-0F8FD56353E6}"/>
              </a:ext>
            </a:extLst>
          </p:cNvPr>
          <p:cNvSpPr txBox="1">
            <a:spLocks/>
          </p:cNvSpPr>
          <p:nvPr userDrawn="1"/>
        </p:nvSpPr>
        <p:spPr>
          <a:xfrm>
            <a:off x="309782" y="6432037"/>
            <a:ext cx="2592649" cy="273844"/>
          </a:xfrm>
          <a:prstGeom prst="rect">
            <a:avLst/>
          </a:prstGeom>
        </p:spPr>
        <p:txBody>
          <a:bodyPr/>
          <a:lstStyle>
            <a:defPPr>
              <a:defRPr lang="da-DK"/>
            </a:defPPr>
            <a:lvl1pPr marL="0" algn="l" defTabSz="914400" rtl="0" eaLnBrk="1" latinLnBrk="0" hangingPunct="1">
              <a:defRPr sz="800" kern="1200">
                <a:solidFill>
                  <a:srgbClr val="0099FF"/>
                </a:solidFill>
                <a:latin typeface="DINOT-Light" pitchFamily="34" charset="0"/>
                <a:ea typeface="+mn-ea"/>
                <a:cs typeface="DINOT-Light"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50" baseline="0" dirty="0" err="1">
                <a:solidFill>
                  <a:schemeClr val="bg1"/>
                </a:solidFill>
                <a:latin typeface="DINOT-Bold" panose="020B0804020101020102" pitchFamily="34" charset="0"/>
                <a:cs typeface="DINOT-Bold" panose="020B0804020101020102" pitchFamily="34" charset="0"/>
              </a:rPr>
              <a:t>Gehl</a:t>
            </a:r>
            <a:r>
              <a:rPr lang="da-DK" sz="800" baseline="0" dirty="0">
                <a:solidFill>
                  <a:schemeClr val="bg1"/>
                </a:solidFill>
                <a:latin typeface="DINOT-Bold" panose="020B0804020101020102" pitchFamily="34" charset="0"/>
                <a:cs typeface="DINOT-Bold" panose="020B0804020101020102" pitchFamily="34" charset="0"/>
              </a:rPr>
              <a:t> </a:t>
            </a:r>
            <a:r>
              <a:rPr lang="da-DK" sz="800" b="0" i="0" baseline="0" dirty="0">
                <a:solidFill>
                  <a:schemeClr val="bg1"/>
                </a:solidFill>
                <a:latin typeface="DINOT" panose="020B0504020101020102" pitchFamily="34" charset="0"/>
                <a:cs typeface="DINOT" panose="020B0504020101020102" pitchFamily="34" charset="0"/>
              </a:rPr>
              <a:t>— </a:t>
            </a:r>
            <a:r>
              <a:rPr lang="da-DK" sz="800" b="0" i="0" baseline="0" dirty="0" err="1">
                <a:solidFill>
                  <a:schemeClr val="bg1"/>
                </a:solidFill>
                <a:latin typeface="DINOT" panose="020B0504020101020102" pitchFamily="34" charset="0"/>
                <a:cs typeface="DINOT" panose="020B0504020101020102" pitchFamily="34" charset="0"/>
              </a:rPr>
              <a:t>Making</a:t>
            </a:r>
            <a:r>
              <a:rPr lang="da-DK" sz="800" b="0" i="0" baseline="0" dirty="0">
                <a:solidFill>
                  <a:schemeClr val="bg1"/>
                </a:solidFill>
                <a:latin typeface="DINOT" panose="020B0504020101020102" pitchFamily="34" charset="0"/>
                <a:cs typeface="DINOT" panose="020B0504020101020102" pitchFamily="34" charset="0"/>
              </a:rPr>
              <a:t> </a:t>
            </a:r>
            <a:r>
              <a:rPr lang="da-DK" sz="800" b="0" i="0" baseline="0" dirty="0" err="1">
                <a:solidFill>
                  <a:schemeClr val="bg1"/>
                </a:solidFill>
                <a:latin typeface="DINOT" panose="020B0504020101020102" pitchFamily="34" charset="0"/>
                <a:cs typeface="DINOT" panose="020B0504020101020102" pitchFamily="34" charset="0"/>
              </a:rPr>
              <a:t>Cities</a:t>
            </a:r>
            <a:r>
              <a:rPr lang="da-DK" sz="800" b="0" i="0" baseline="0" dirty="0">
                <a:solidFill>
                  <a:schemeClr val="bg1"/>
                </a:solidFill>
                <a:latin typeface="DINOT" panose="020B0504020101020102" pitchFamily="34" charset="0"/>
                <a:cs typeface="DINOT" panose="020B0504020101020102" pitchFamily="34" charset="0"/>
              </a:rPr>
              <a:t> for People</a:t>
            </a:r>
          </a:p>
        </p:txBody>
      </p:sp>
    </p:spTree>
    <p:extLst>
      <p:ext uri="{BB962C8B-B14F-4D97-AF65-F5344CB8AC3E}">
        <p14:creationId xmlns:p14="http://schemas.microsoft.com/office/powerpoint/2010/main" val="349529985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9F72A0-F767-1644-9892-29E7C0DBA94B}"/>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1" i="0" dirty="0">
              <a:latin typeface="DINOT-Bold" panose="020B0804020101020102" pitchFamily="34" charset="0"/>
            </a:endParaRPr>
          </a:p>
        </p:txBody>
      </p:sp>
      <p:sp>
        <p:nvSpPr>
          <p:cNvPr id="2" name="Title 1">
            <a:extLst>
              <a:ext uri="{FF2B5EF4-FFF2-40B4-BE49-F238E27FC236}">
                <a16:creationId xmlns:a16="http://schemas.microsoft.com/office/drawing/2014/main" id="{0CFBB952-2CF8-F04B-9C7C-EBF4FFF3CF2B}"/>
              </a:ext>
            </a:extLst>
          </p:cNvPr>
          <p:cNvSpPr>
            <a:spLocks noGrp="1"/>
          </p:cNvSpPr>
          <p:nvPr>
            <p:ph type="title"/>
          </p:nvPr>
        </p:nvSpPr>
        <p:spPr>
          <a:xfrm>
            <a:off x="2178269" y="1493782"/>
            <a:ext cx="7835462" cy="3870435"/>
          </a:xfrm>
          <a:prstGeom prst="rect">
            <a:avLst/>
          </a:prstGeom>
        </p:spPr>
        <p:txBody>
          <a:bodyPr anchor="ctr" anchorCtr="0">
            <a:noAutofit/>
          </a:bodyPr>
          <a:lstStyle>
            <a:lvl1pPr algn="ctr">
              <a:lnSpc>
                <a:spcPct val="100000"/>
              </a:lnSpc>
              <a:defRPr sz="3400" b="0" i="0">
                <a:solidFill>
                  <a:schemeClr val="bg1"/>
                </a:solidFill>
                <a:latin typeface="DINOT-Bold" panose="020B0804020101020102" pitchFamily="34" charset="0"/>
                <a:cs typeface="DINOT-Bold" panose="020B0804020101020102" pitchFamily="34" charset="0"/>
              </a:defRPr>
            </a:lvl1pPr>
          </a:lstStyle>
          <a:p>
            <a:r>
              <a:rPr lang="en-US"/>
              <a:t>Click to edit Master title style</a:t>
            </a:r>
            <a:endParaRPr lang="da-DK" dirty="0"/>
          </a:p>
        </p:txBody>
      </p:sp>
      <p:sp>
        <p:nvSpPr>
          <p:cNvPr id="5" name="Pladsholder til sidefod 4">
            <a:extLst>
              <a:ext uri="{FF2B5EF4-FFF2-40B4-BE49-F238E27FC236}">
                <a16:creationId xmlns:a16="http://schemas.microsoft.com/office/drawing/2014/main" id="{C6ED738D-CBC8-6948-8A54-0F8FD56353E6}"/>
              </a:ext>
            </a:extLst>
          </p:cNvPr>
          <p:cNvSpPr txBox="1">
            <a:spLocks/>
          </p:cNvSpPr>
          <p:nvPr userDrawn="1"/>
        </p:nvSpPr>
        <p:spPr>
          <a:xfrm>
            <a:off x="309782" y="6432037"/>
            <a:ext cx="2592649" cy="273844"/>
          </a:xfrm>
          <a:prstGeom prst="rect">
            <a:avLst/>
          </a:prstGeom>
        </p:spPr>
        <p:txBody>
          <a:bodyPr/>
          <a:lstStyle>
            <a:defPPr>
              <a:defRPr lang="da-DK"/>
            </a:defPPr>
            <a:lvl1pPr marL="0" algn="l" defTabSz="914400" rtl="0" eaLnBrk="1" latinLnBrk="0" hangingPunct="1">
              <a:defRPr sz="800" kern="1200">
                <a:solidFill>
                  <a:srgbClr val="0099FF"/>
                </a:solidFill>
                <a:latin typeface="DINOT-Light" pitchFamily="34" charset="0"/>
                <a:ea typeface="+mn-ea"/>
                <a:cs typeface="DINOT-Light"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50" baseline="0" dirty="0" err="1">
                <a:solidFill>
                  <a:schemeClr val="bg1"/>
                </a:solidFill>
                <a:latin typeface="DINOT-Bold" panose="020B0804020101020102" pitchFamily="34" charset="0"/>
                <a:cs typeface="DINOT-Bold" panose="020B0804020101020102" pitchFamily="34" charset="0"/>
              </a:rPr>
              <a:t>Gehl</a:t>
            </a:r>
            <a:r>
              <a:rPr lang="da-DK" sz="800" baseline="0" dirty="0">
                <a:solidFill>
                  <a:schemeClr val="bg1"/>
                </a:solidFill>
                <a:latin typeface="DINOT-Bold" panose="020B0804020101020102" pitchFamily="34" charset="0"/>
                <a:cs typeface="DINOT-Bold" panose="020B0804020101020102" pitchFamily="34" charset="0"/>
              </a:rPr>
              <a:t> </a:t>
            </a:r>
            <a:r>
              <a:rPr lang="da-DK" sz="800" b="0" i="0" baseline="0" dirty="0">
                <a:solidFill>
                  <a:schemeClr val="bg1"/>
                </a:solidFill>
                <a:latin typeface="DINOT" panose="020B0504020101020102" pitchFamily="34" charset="0"/>
                <a:cs typeface="DINOT" panose="020B0504020101020102" pitchFamily="34" charset="0"/>
              </a:rPr>
              <a:t>— </a:t>
            </a:r>
            <a:r>
              <a:rPr lang="da-DK" sz="800" b="0" i="0" baseline="0" dirty="0" err="1">
                <a:solidFill>
                  <a:schemeClr val="bg1"/>
                </a:solidFill>
                <a:latin typeface="DINOT" panose="020B0504020101020102" pitchFamily="34" charset="0"/>
                <a:cs typeface="DINOT" panose="020B0504020101020102" pitchFamily="34" charset="0"/>
              </a:rPr>
              <a:t>Making</a:t>
            </a:r>
            <a:r>
              <a:rPr lang="da-DK" sz="800" b="0" i="0" baseline="0" dirty="0">
                <a:solidFill>
                  <a:schemeClr val="bg1"/>
                </a:solidFill>
                <a:latin typeface="DINOT" panose="020B0504020101020102" pitchFamily="34" charset="0"/>
                <a:cs typeface="DINOT" panose="020B0504020101020102" pitchFamily="34" charset="0"/>
              </a:rPr>
              <a:t> </a:t>
            </a:r>
            <a:r>
              <a:rPr lang="da-DK" sz="800" b="0" i="0" baseline="0" dirty="0" err="1">
                <a:solidFill>
                  <a:schemeClr val="bg1"/>
                </a:solidFill>
                <a:latin typeface="DINOT" panose="020B0504020101020102" pitchFamily="34" charset="0"/>
                <a:cs typeface="DINOT" panose="020B0504020101020102" pitchFamily="34" charset="0"/>
              </a:rPr>
              <a:t>Cities</a:t>
            </a:r>
            <a:r>
              <a:rPr lang="da-DK" sz="800" b="0" i="0" baseline="0" dirty="0">
                <a:solidFill>
                  <a:schemeClr val="bg1"/>
                </a:solidFill>
                <a:latin typeface="DINOT" panose="020B0504020101020102" pitchFamily="34" charset="0"/>
                <a:cs typeface="DINOT" panose="020B0504020101020102" pitchFamily="34" charset="0"/>
              </a:rPr>
              <a:t> for People</a:t>
            </a:r>
          </a:p>
        </p:txBody>
      </p:sp>
    </p:spTree>
    <p:extLst>
      <p:ext uri="{BB962C8B-B14F-4D97-AF65-F5344CB8AC3E}">
        <p14:creationId xmlns:p14="http://schemas.microsoft.com/office/powerpoint/2010/main" val="20248999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C2E93E-5EF8-9A48-A3A5-9294DA438F4D}"/>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1" i="0" dirty="0">
              <a:latin typeface="DINOT-Bold" panose="020B0804020101020102" pitchFamily="34" charset="0"/>
            </a:endParaRPr>
          </a:p>
        </p:txBody>
      </p:sp>
      <p:sp>
        <p:nvSpPr>
          <p:cNvPr id="2" name="Title 1"/>
          <p:cNvSpPr>
            <a:spLocks noGrp="1"/>
          </p:cNvSpPr>
          <p:nvPr>
            <p:ph type="ctrTitle"/>
          </p:nvPr>
        </p:nvSpPr>
        <p:spPr>
          <a:xfrm>
            <a:off x="1055688" y="1952625"/>
            <a:ext cx="4980753" cy="2694551"/>
          </a:xfrm>
          <a:prstGeom prst="rect">
            <a:avLst/>
          </a:prstGeom>
        </p:spPr>
        <p:txBody>
          <a:bodyPr anchor="ctr" anchorCtr="0">
            <a:noAutofit/>
          </a:bodyPr>
          <a:lstStyle>
            <a:lvl1pPr algn="l">
              <a:lnSpc>
                <a:spcPct val="100000"/>
              </a:lnSpc>
              <a:defRPr lang="en-US" sz="3400" b="0" smtClean="0">
                <a:solidFill>
                  <a:schemeClr val="bg1"/>
                </a:solidFill>
                <a:effectLst/>
                <a:latin typeface="DINOT-Bold" panose="020B0804020101020102" pitchFamily="34" charset="0"/>
                <a:cs typeface="DINOT-Bold" panose="020B0804020101020102"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338108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16950" y="728663"/>
            <a:ext cx="2519363" cy="4860925"/>
          </a:xfrm>
          <a:prstGeom prst="rect">
            <a:avLst/>
          </a:prstGeom>
        </p:spPr>
        <p:txBody>
          <a:bodyPr anchor="t" anchorCtr="0"/>
          <a:lstStyle>
            <a:lvl1pPr algn="l">
              <a:lnSpc>
                <a:spcPct val="100000"/>
              </a:lnSpc>
              <a:defRPr lang="en-US" sz="1800" b="0" i="0" smtClean="0">
                <a:solidFill>
                  <a:schemeClr val="tx1"/>
                </a:solidFill>
                <a:effectLst/>
                <a:latin typeface="DINOT-Light" panose="020B0504020101010102" pitchFamily="34" charset="0"/>
                <a:cs typeface="DINOT-Light" panose="020B0504020101010102"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126625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B125D3F-D667-454C-8221-48D41413FF90}"/>
              </a:ext>
            </a:extLst>
          </p:cNvPr>
          <p:cNvSpPr>
            <a:spLocks noGrp="1"/>
          </p:cNvSpPr>
          <p:nvPr>
            <p:ph type="pic" sz="quarter" idx="10"/>
          </p:nvPr>
        </p:nvSpPr>
        <p:spPr>
          <a:xfrm>
            <a:off x="0" y="0"/>
            <a:ext cx="12192000" cy="6858000"/>
          </a:xfrm>
          <a:prstGeom prst="rect">
            <a:avLst/>
          </a:prstGeom>
        </p:spPr>
        <p:txBody>
          <a:bodyPr/>
          <a:lstStyle>
            <a:lvl1pPr>
              <a:defRPr>
                <a:solidFill>
                  <a:schemeClr val="accent6"/>
                </a:solidFill>
              </a:defRPr>
            </a:lvl1pPr>
          </a:lstStyle>
          <a:p>
            <a:r>
              <a:rPr lang="en-US"/>
              <a:t>Click icon to add picture</a:t>
            </a:r>
            <a:endParaRPr lang="da-DK" dirty="0"/>
          </a:p>
        </p:txBody>
      </p:sp>
    </p:spTree>
    <p:extLst>
      <p:ext uri="{BB962C8B-B14F-4D97-AF65-F5344CB8AC3E}">
        <p14:creationId xmlns:p14="http://schemas.microsoft.com/office/powerpoint/2010/main" val="4444610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89303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4B899-72BD-FD46-8983-5C64C5A4E79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EA2F52F-4DD0-2749-983F-233EE8CBF81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A80910-12D9-7B47-B362-7B04E6C4EF3A}"/>
              </a:ext>
            </a:extLst>
          </p:cNvPr>
          <p:cNvSpPr>
            <a:spLocks noGrp="1"/>
          </p:cNvSpPr>
          <p:nvPr>
            <p:ph type="dt" sz="half" idx="10"/>
          </p:nvPr>
        </p:nvSpPr>
        <p:spPr/>
        <p:txBody>
          <a:bodyPr/>
          <a:lstStyle/>
          <a:p>
            <a:fld id="{6A657C42-CD87-3046-B2E2-893E7EC01917}" type="datetimeFigureOut">
              <a:rPr lang="en-US" smtClean="0"/>
              <a:t>9/23/2021</a:t>
            </a:fld>
            <a:endParaRPr lang="en-US"/>
          </a:p>
        </p:txBody>
      </p:sp>
      <p:sp>
        <p:nvSpPr>
          <p:cNvPr id="5" name="Footer Placeholder 4">
            <a:extLst>
              <a:ext uri="{FF2B5EF4-FFF2-40B4-BE49-F238E27FC236}">
                <a16:creationId xmlns:a16="http://schemas.microsoft.com/office/drawing/2014/main" id="{F3708236-69DD-4645-965A-1D1D94730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51FA7-E414-7340-8C37-18FC742E45C6}"/>
              </a:ext>
            </a:extLst>
          </p:cNvPr>
          <p:cNvSpPr>
            <a:spLocks noGrp="1"/>
          </p:cNvSpPr>
          <p:nvPr>
            <p:ph type="sldNum" sz="quarter" idx="12"/>
          </p:nvPr>
        </p:nvSpPr>
        <p:spPr/>
        <p:txBody>
          <a:bodyPr/>
          <a:lstStyle/>
          <a:p>
            <a:fld id="{F3C0AB2A-7D53-B347-8AFE-70240B52AF62}" type="slidenum">
              <a:rPr lang="en-US" smtClean="0"/>
              <a:t>‹nr.›</a:t>
            </a:fld>
            <a:endParaRPr lang="en-US"/>
          </a:p>
        </p:txBody>
      </p:sp>
    </p:spTree>
    <p:extLst>
      <p:ext uri="{BB962C8B-B14F-4D97-AF65-F5344CB8AC3E}">
        <p14:creationId xmlns:p14="http://schemas.microsoft.com/office/powerpoint/2010/main" val="297357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5687" y="730196"/>
            <a:ext cx="6300787" cy="1260835"/>
          </a:xfrm>
        </p:spPr>
        <p:txBody>
          <a:bodyPr anchor="t" anchorCtr="0">
            <a:noAutofit/>
          </a:bodyPr>
          <a:lstStyle>
            <a:lvl1pPr algn="l">
              <a:defRPr sz="2800" spc="0" baseline="0">
                <a:solidFill>
                  <a:srgbClr val="0099FF"/>
                </a:solidFill>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41ECF73B-3A43-434F-A621-9F6D2AEBA111}"/>
              </a:ext>
            </a:extLst>
          </p:cNvPr>
          <p:cNvSpPr>
            <a:spLocks noGrp="1"/>
          </p:cNvSpPr>
          <p:nvPr>
            <p:ph idx="1"/>
          </p:nvPr>
        </p:nvSpPr>
        <p:spPr>
          <a:xfrm>
            <a:off x="1374715" y="5006184"/>
            <a:ext cx="3157262" cy="1115856"/>
          </a:xfrm>
          <a:prstGeom prst="rect">
            <a:avLst/>
          </a:prstGeom>
        </p:spPr>
        <p:txBody>
          <a:bodyPr vert="horz" lIns="91440" tIns="45720" rIns="91440" bIns="45720" rtlCol="0">
            <a:normAutofit/>
          </a:bodyPr>
          <a:lstStyle>
            <a:lvl1pPr algn="ctr">
              <a:lnSpc>
                <a:spcPct val="100000"/>
              </a:lnSpc>
              <a:spcBef>
                <a:spcPts val="0"/>
              </a:spcBef>
              <a:defRPr/>
            </a:lvl1pPr>
            <a:lvl2pPr algn="ctr">
              <a:defRPr/>
            </a:lvl2pPr>
            <a:lvl3pPr algn="ctr">
              <a:defRPr/>
            </a:lvl3pPr>
            <a:lvl4pPr algn="ctr">
              <a:defRPr/>
            </a:lvl4pPr>
            <a:lvl5pPr algn="ctr">
              <a:defRPr/>
            </a:lvl5pPr>
          </a:lstStyle>
          <a:p>
            <a:pPr lvl="0"/>
            <a:r>
              <a:rPr lang="en-US"/>
              <a:t>Click to edit Master text styles</a:t>
            </a:r>
          </a:p>
        </p:txBody>
      </p:sp>
      <p:sp>
        <p:nvSpPr>
          <p:cNvPr id="4" name="Text Placeholder 2">
            <a:extLst>
              <a:ext uri="{FF2B5EF4-FFF2-40B4-BE49-F238E27FC236}">
                <a16:creationId xmlns:a16="http://schemas.microsoft.com/office/drawing/2014/main" id="{1C326A18-580F-644E-85BF-8D3AE29D20E1}"/>
              </a:ext>
            </a:extLst>
          </p:cNvPr>
          <p:cNvSpPr>
            <a:spLocks noGrp="1"/>
          </p:cNvSpPr>
          <p:nvPr>
            <p:ph idx="10"/>
          </p:nvPr>
        </p:nvSpPr>
        <p:spPr>
          <a:xfrm>
            <a:off x="4517369" y="5006184"/>
            <a:ext cx="3157262" cy="1115856"/>
          </a:xfrm>
          <a:prstGeom prst="rect">
            <a:avLst/>
          </a:prstGeom>
        </p:spPr>
        <p:txBody>
          <a:bodyPr vert="horz" lIns="91440" tIns="45720" rIns="91440" bIns="45720" rtlCol="0">
            <a:normAutofit/>
          </a:bodyPr>
          <a:lstStyle>
            <a:lvl1pPr algn="ctr">
              <a:lnSpc>
                <a:spcPct val="100000"/>
              </a:lnSpc>
              <a:spcBef>
                <a:spcPts val="0"/>
              </a:spcBef>
              <a:defRPr/>
            </a:lvl1pPr>
            <a:lvl2pPr algn="ctr">
              <a:defRPr/>
            </a:lvl2pPr>
            <a:lvl3pPr algn="ctr">
              <a:defRPr/>
            </a:lvl3pPr>
            <a:lvl4pPr algn="ctr">
              <a:defRPr/>
            </a:lvl4pPr>
            <a:lvl5pPr algn="ctr">
              <a:defRPr/>
            </a:lvl5pPr>
          </a:lstStyle>
          <a:p>
            <a:pPr lvl="0"/>
            <a:r>
              <a:rPr lang="en-US"/>
              <a:t>Click to edit Master text styles</a:t>
            </a:r>
          </a:p>
        </p:txBody>
      </p:sp>
      <p:sp>
        <p:nvSpPr>
          <p:cNvPr id="7" name="Picture Placeholder 9">
            <a:extLst>
              <a:ext uri="{FF2B5EF4-FFF2-40B4-BE49-F238E27FC236}">
                <a16:creationId xmlns:a16="http://schemas.microsoft.com/office/drawing/2014/main" id="{9916EBE8-2129-FD47-8171-4E77B6DC27BE}"/>
              </a:ext>
            </a:extLst>
          </p:cNvPr>
          <p:cNvSpPr>
            <a:spLocks noGrp="1"/>
          </p:cNvSpPr>
          <p:nvPr>
            <p:ph type="pic" sz="quarter" idx="13"/>
          </p:nvPr>
        </p:nvSpPr>
        <p:spPr>
          <a:xfrm>
            <a:off x="4835525" y="2349500"/>
            <a:ext cx="2533203" cy="2533203"/>
          </a:xfrm>
          <a:prstGeom prst="rect">
            <a:avLst/>
          </a:prstGeom>
          <a:noFill/>
        </p:spPr>
        <p:txBody>
          <a:bodyPr/>
          <a:lstStyle>
            <a:lvl1pPr>
              <a:defRPr>
                <a:solidFill>
                  <a:schemeClr val="accent5"/>
                </a:solidFill>
              </a:defRPr>
            </a:lvl1pPr>
          </a:lstStyle>
          <a:p>
            <a:r>
              <a:rPr lang="en-US"/>
              <a:t>Click icon to add picture</a:t>
            </a:r>
            <a:endParaRPr lang="da-DK" dirty="0"/>
          </a:p>
        </p:txBody>
      </p:sp>
      <p:sp>
        <p:nvSpPr>
          <p:cNvPr id="10" name="Text Placeholder 2">
            <a:extLst>
              <a:ext uri="{FF2B5EF4-FFF2-40B4-BE49-F238E27FC236}">
                <a16:creationId xmlns:a16="http://schemas.microsoft.com/office/drawing/2014/main" id="{8CCAEB6A-E83A-654B-855A-C6A35507E28E}"/>
              </a:ext>
            </a:extLst>
          </p:cNvPr>
          <p:cNvSpPr>
            <a:spLocks noGrp="1"/>
          </p:cNvSpPr>
          <p:nvPr>
            <p:ph idx="16"/>
          </p:nvPr>
        </p:nvSpPr>
        <p:spPr>
          <a:xfrm>
            <a:off x="7726263" y="5006184"/>
            <a:ext cx="3157262" cy="1115856"/>
          </a:xfrm>
          <a:prstGeom prst="rect">
            <a:avLst/>
          </a:prstGeom>
        </p:spPr>
        <p:txBody>
          <a:bodyPr vert="horz" lIns="91440" tIns="45720" rIns="91440" bIns="45720" rtlCol="0">
            <a:normAutofit/>
          </a:bodyPr>
          <a:lstStyle>
            <a:lvl1pPr algn="ctr">
              <a:lnSpc>
                <a:spcPct val="100000"/>
              </a:lnSpc>
              <a:spcBef>
                <a:spcPts val="0"/>
              </a:spcBef>
              <a:defRPr/>
            </a:lvl1pPr>
            <a:lvl2pPr algn="ctr">
              <a:defRPr/>
            </a:lvl2pPr>
            <a:lvl3pPr algn="ctr">
              <a:defRPr/>
            </a:lvl3pPr>
            <a:lvl4pPr algn="ctr">
              <a:defRPr/>
            </a:lvl4pPr>
            <a:lvl5pPr algn="ctr">
              <a:defRPr/>
            </a:lvl5pPr>
          </a:lstStyle>
          <a:p>
            <a:pPr lvl="0"/>
            <a:r>
              <a:rPr lang="en-US"/>
              <a:t>Click to edit Master text styles</a:t>
            </a:r>
          </a:p>
        </p:txBody>
      </p:sp>
      <p:sp>
        <p:nvSpPr>
          <p:cNvPr id="14" name="Picture Placeholder 9">
            <a:extLst>
              <a:ext uri="{FF2B5EF4-FFF2-40B4-BE49-F238E27FC236}">
                <a16:creationId xmlns:a16="http://schemas.microsoft.com/office/drawing/2014/main" id="{EA64223C-C533-054C-BD75-0B2FC6A75682}"/>
              </a:ext>
            </a:extLst>
          </p:cNvPr>
          <p:cNvSpPr>
            <a:spLocks noGrp="1"/>
          </p:cNvSpPr>
          <p:nvPr>
            <p:ph type="pic" sz="quarter" idx="17"/>
          </p:nvPr>
        </p:nvSpPr>
        <p:spPr>
          <a:xfrm>
            <a:off x="7991680" y="2349500"/>
            <a:ext cx="2533203" cy="2533203"/>
          </a:xfrm>
          <a:prstGeom prst="rect">
            <a:avLst/>
          </a:prstGeom>
          <a:noFill/>
        </p:spPr>
        <p:txBody>
          <a:bodyPr/>
          <a:lstStyle>
            <a:lvl1pPr>
              <a:defRPr>
                <a:solidFill>
                  <a:schemeClr val="accent5"/>
                </a:solidFill>
              </a:defRPr>
            </a:lvl1pPr>
          </a:lstStyle>
          <a:p>
            <a:r>
              <a:rPr lang="en-US"/>
              <a:t>Click icon to add picture</a:t>
            </a:r>
            <a:endParaRPr lang="da-DK" dirty="0"/>
          </a:p>
        </p:txBody>
      </p:sp>
      <p:sp>
        <p:nvSpPr>
          <p:cNvPr id="15" name="Picture Placeholder 9">
            <a:extLst>
              <a:ext uri="{FF2B5EF4-FFF2-40B4-BE49-F238E27FC236}">
                <a16:creationId xmlns:a16="http://schemas.microsoft.com/office/drawing/2014/main" id="{F7A77747-5AF7-A54C-819F-765838196CF8}"/>
              </a:ext>
            </a:extLst>
          </p:cNvPr>
          <p:cNvSpPr>
            <a:spLocks noGrp="1"/>
          </p:cNvSpPr>
          <p:nvPr>
            <p:ph type="pic" sz="quarter" idx="18"/>
          </p:nvPr>
        </p:nvSpPr>
        <p:spPr>
          <a:xfrm>
            <a:off x="1686745" y="2349500"/>
            <a:ext cx="2533203" cy="2533203"/>
          </a:xfrm>
          <a:prstGeom prst="rect">
            <a:avLst/>
          </a:prstGeom>
          <a:noFill/>
        </p:spPr>
        <p:txBody>
          <a:bodyPr/>
          <a:lstStyle>
            <a:lvl1pPr>
              <a:defRPr>
                <a:solidFill>
                  <a:schemeClr val="accent5"/>
                </a:solidFill>
              </a:defRPr>
            </a:lvl1pPr>
          </a:lstStyle>
          <a:p>
            <a:r>
              <a:rPr lang="en-US"/>
              <a:t>Click icon to add picture</a:t>
            </a:r>
            <a:endParaRPr lang="da-DK" dirty="0"/>
          </a:p>
        </p:txBody>
      </p:sp>
    </p:spTree>
    <p:extLst>
      <p:ext uri="{BB962C8B-B14F-4D97-AF65-F5344CB8AC3E}">
        <p14:creationId xmlns:p14="http://schemas.microsoft.com/office/powerpoint/2010/main" val="13424285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2661">
          <p15:clr>
            <a:srgbClr val="FBAE40"/>
          </p15:clr>
        </p15:guide>
        <p15:guide id="2" orient="horz" pos="2160">
          <p15:clr>
            <a:srgbClr val="FBAE40"/>
          </p15:clr>
        </p15:guide>
        <p15:guide id="3" pos="5042">
          <p15:clr>
            <a:srgbClr val="FBAE40"/>
          </p15:clr>
        </p15:guide>
        <p15:guide id="4" pos="1050">
          <p15:clr>
            <a:srgbClr val="FBAE40"/>
          </p15:clr>
        </p15:guide>
        <p15:guide id="5" pos="663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1ECF73B-3A43-434F-A621-9F6D2AEBA111}"/>
              </a:ext>
            </a:extLst>
          </p:cNvPr>
          <p:cNvSpPr>
            <a:spLocks noGrp="1"/>
          </p:cNvSpPr>
          <p:nvPr>
            <p:ph idx="1"/>
          </p:nvPr>
        </p:nvSpPr>
        <p:spPr>
          <a:xfrm>
            <a:off x="4216955" y="5874394"/>
            <a:ext cx="3787220" cy="610447"/>
          </a:xfrm>
          <a:prstGeom prst="rect">
            <a:avLst/>
          </a:prstGeom>
        </p:spPr>
        <p:txBody>
          <a:bodyPr vert="horz" lIns="91440" tIns="45720" rIns="91440" bIns="45720" rtlCol="0">
            <a:noAutofit/>
          </a:bodyPr>
          <a:lstStyle>
            <a:lvl1pPr algn="ctr">
              <a:lnSpc>
                <a:spcPct val="100000"/>
              </a:lnSpc>
              <a:spcBef>
                <a:spcPts val="0"/>
              </a:spcBef>
              <a:defRPr/>
            </a:lvl1pPr>
            <a:lvl2pPr algn="ctr">
              <a:defRPr/>
            </a:lvl2pPr>
            <a:lvl3pPr algn="ctr">
              <a:defRPr/>
            </a:lvl3pPr>
            <a:lvl4pPr algn="ctr">
              <a:defRPr/>
            </a:lvl4pPr>
            <a:lvl5pPr algn="ctr">
              <a:defRPr/>
            </a:lvl5pPr>
          </a:lstStyle>
          <a:p>
            <a:pPr lvl="0"/>
            <a:r>
              <a:rPr lang="en-US"/>
              <a:t>Click to edit Master text styles</a:t>
            </a:r>
          </a:p>
        </p:txBody>
      </p:sp>
      <p:sp>
        <p:nvSpPr>
          <p:cNvPr id="15" name="Picture Placeholder 9">
            <a:extLst>
              <a:ext uri="{FF2B5EF4-FFF2-40B4-BE49-F238E27FC236}">
                <a16:creationId xmlns:a16="http://schemas.microsoft.com/office/drawing/2014/main" id="{F7A77747-5AF7-A54C-819F-765838196CF8}"/>
              </a:ext>
            </a:extLst>
          </p:cNvPr>
          <p:cNvSpPr>
            <a:spLocks noGrp="1"/>
          </p:cNvSpPr>
          <p:nvPr>
            <p:ph type="pic" sz="quarter" idx="18"/>
          </p:nvPr>
        </p:nvSpPr>
        <p:spPr>
          <a:xfrm>
            <a:off x="2279650" y="1016299"/>
            <a:ext cx="2133147" cy="2092729"/>
          </a:xfrm>
          <a:prstGeom prst="rect">
            <a:avLst/>
          </a:prstGeom>
          <a:noFill/>
        </p:spPr>
        <p:txBody>
          <a:bodyPr/>
          <a:lstStyle>
            <a:lvl1pPr>
              <a:defRPr>
                <a:solidFill>
                  <a:schemeClr val="accent5"/>
                </a:solidFill>
              </a:defRPr>
            </a:lvl1pPr>
          </a:lstStyle>
          <a:p>
            <a:r>
              <a:rPr lang="en-US"/>
              <a:t>Click icon to add picture</a:t>
            </a:r>
            <a:endParaRPr lang="da-DK" dirty="0"/>
          </a:p>
        </p:txBody>
      </p:sp>
      <p:sp>
        <p:nvSpPr>
          <p:cNvPr id="21" name="Picture Placeholder 9">
            <a:extLst>
              <a:ext uri="{FF2B5EF4-FFF2-40B4-BE49-F238E27FC236}">
                <a16:creationId xmlns:a16="http://schemas.microsoft.com/office/drawing/2014/main" id="{FC9E8FA4-C6E2-084C-9782-854E9205360E}"/>
              </a:ext>
            </a:extLst>
          </p:cNvPr>
          <p:cNvSpPr>
            <a:spLocks noGrp="1"/>
          </p:cNvSpPr>
          <p:nvPr>
            <p:ph type="pic" sz="quarter" idx="20"/>
          </p:nvPr>
        </p:nvSpPr>
        <p:spPr>
          <a:xfrm>
            <a:off x="5044973" y="1016299"/>
            <a:ext cx="2133147" cy="2092729"/>
          </a:xfrm>
          <a:prstGeom prst="rect">
            <a:avLst/>
          </a:prstGeom>
          <a:noFill/>
        </p:spPr>
        <p:txBody>
          <a:bodyPr/>
          <a:lstStyle>
            <a:lvl1pPr>
              <a:defRPr>
                <a:solidFill>
                  <a:schemeClr val="accent5"/>
                </a:solidFill>
              </a:defRPr>
            </a:lvl1pPr>
          </a:lstStyle>
          <a:p>
            <a:r>
              <a:rPr lang="en-US"/>
              <a:t>Click icon to add picture</a:t>
            </a:r>
            <a:endParaRPr lang="da-DK" dirty="0"/>
          </a:p>
        </p:txBody>
      </p:sp>
      <p:sp>
        <p:nvSpPr>
          <p:cNvPr id="22" name="Picture Placeholder 9">
            <a:extLst>
              <a:ext uri="{FF2B5EF4-FFF2-40B4-BE49-F238E27FC236}">
                <a16:creationId xmlns:a16="http://schemas.microsoft.com/office/drawing/2014/main" id="{ECF5D675-609E-794D-82E2-000E33BFD342}"/>
              </a:ext>
            </a:extLst>
          </p:cNvPr>
          <p:cNvSpPr>
            <a:spLocks noGrp="1"/>
          </p:cNvSpPr>
          <p:nvPr>
            <p:ph type="pic" sz="quarter" idx="21"/>
          </p:nvPr>
        </p:nvSpPr>
        <p:spPr>
          <a:xfrm>
            <a:off x="7714431" y="1016299"/>
            <a:ext cx="2133147" cy="2092729"/>
          </a:xfrm>
          <a:prstGeom prst="rect">
            <a:avLst/>
          </a:prstGeom>
          <a:noFill/>
        </p:spPr>
        <p:txBody>
          <a:bodyPr/>
          <a:lstStyle>
            <a:lvl1pPr>
              <a:defRPr>
                <a:solidFill>
                  <a:schemeClr val="accent5"/>
                </a:solidFill>
              </a:defRPr>
            </a:lvl1pPr>
          </a:lstStyle>
          <a:p>
            <a:r>
              <a:rPr lang="en-US"/>
              <a:t>Click icon to add picture</a:t>
            </a:r>
            <a:endParaRPr lang="da-DK" dirty="0"/>
          </a:p>
        </p:txBody>
      </p:sp>
      <p:sp>
        <p:nvSpPr>
          <p:cNvPr id="23" name="Picture Placeholder 9">
            <a:extLst>
              <a:ext uri="{FF2B5EF4-FFF2-40B4-BE49-F238E27FC236}">
                <a16:creationId xmlns:a16="http://schemas.microsoft.com/office/drawing/2014/main" id="{E43BDDF2-28DA-C34C-9B3C-419D30345637}"/>
              </a:ext>
            </a:extLst>
          </p:cNvPr>
          <p:cNvSpPr>
            <a:spLocks noGrp="1"/>
          </p:cNvSpPr>
          <p:nvPr>
            <p:ph type="pic" sz="quarter" idx="22"/>
          </p:nvPr>
        </p:nvSpPr>
        <p:spPr>
          <a:xfrm>
            <a:off x="2279650" y="3771987"/>
            <a:ext cx="2133147" cy="2092729"/>
          </a:xfrm>
          <a:prstGeom prst="rect">
            <a:avLst/>
          </a:prstGeom>
          <a:noFill/>
        </p:spPr>
        <p:txBody>
          <a:bodyPr/>
          <a:lstStyle>
            <a:lvl1pPr>
              <a:defRPr>
                <a:solidFill>
                  <a:schemeClr val="accent5"/>
                </a:solidFill>
              </a:defRPr>
            </a:lvl1pPr>
          </a:lstStyle>
          <a:p>
            <a:r>
              <a:rPr lang="en-US"/>
              <a:t>Click icon to add picture</a:t>
            </a:r>
            <a:endParaRPr lang="da-DK" dirty="0"/>
          </a:p>
        </p:txBody>
      </p:sp>
      <p:sp>
        <p:nvSpPr>
          <p:cNvPr id="24" name="Picture Placeholder 9">
            <a:extLst>
              <a:ext uri="{FF2B5EF4-FFF2-40B4-BE49-F238E27FC236}">
                <a16:creationId xmlns:a16="http://schemas.microsoft.com/office/drawing/2014/main" id="{893778E9-6B90-E447-87B1-DD963932046C}"/>
              </a:ext>
            </a:extLst>
          </p:cNvPr>
          <p:cNvSpPr>
            <a:spLocks noGrp="1"/>
          </p:cNvSpPr>
          <p:nvPr>
            <p:ph type="pic" sz="quarter" idx="23"/>
          </p:nvPr>
        </p:nvSpPr>
        <p:spPr>
          <a:xfrm>
            <a:off x="5037598" y="3771987"/>
            <a:ext cx="2133147" cy="2092729"/>
          </a:xfrm>
          <a:prstGeom prst="rect">
            <a:avLst/>
          </a:prstGeom>
          <a:noFill/>
        </p:spPr>
        <p:txBody>
          <a:bodyPr/>
          <a:lstStyle>
            <a:lvl1pPr>
              <a:defRPr>
                <a:solidFill>
                  <a:schemeClr val="accent5"/>
                </a:solidFill>
              </a:defRPr>
            </a:lvl1pPr>
          </a:lstStyle>
          <a:p>
            <a:r>
              <a:rPr lang="en-US"/>
              <a:t>Click icon to add picture</a:t>
            </a:r>
            <a:endParaRPr lang="da-DK" dirty="0"/>
          </a:p>
        </p:txBody>
      </p:sp>
      <p:sp>
        <p:nvSpPr>
          <p:cNvPr id="25" name="Picture Placeholder 9">
            <a:extLst>
              <a:ext uri="{FF2B5EF4-FFF2-40B4-BE49-F238E27FC236}">
                <a16:creationId xmlns:a16="http://schemas.microsoft.com/office/drawing/2014/main" id="{3595742C-0B39-6D42-9160-87E6DB37B593}"/>
              </a:ext>
            </a:extLst>
          </p:cNvPr>
          <p:cNvSpPr>
            <a:spLocks noGrp="1"/>
          </p:cNvSpPr>
          <p:nvPr>
            <p:ph type="pic" sz="quarter" idx="24"/>
          </p:nvPr>
        </p:nvSpPr>
        <p:spPr>
          <a:xfrm>
            <a:off x="7736553" y="3771987"/>
            <a:ext cx="2133147" cy="2092729"/>
          </a:xfrm>
          <a:prstGeom prst="rect">
            <a:avLst/>
          </a:prstGeom>
          <a:noFill/>
        </p:spPr>
        <p:txBody>
          <a:bodyPr/>
          <a:lstStyle>
            <a:lvl1pPr>
              <a:defRPr>
                <a:solidFill>
                  <a:schemeClr val="accent5"/>
                </a:solidFill>
              </a:defRPr>
            </a:lvl1pPr>
          </a:lstStyle>
          <a:p>
            <a:r>
              <a:rPr lang="en-US"/>
              <a:t>Click icon to add picture</a:t>
            </a:r>
            <a:endParaRPr lang="da-DK" dirty="0"/>
          </a:p>
        </p:txBody>
      </p:sp>
    </p:spTree>
    <p:extLst>
      <p:ext uri="{BB962C8B-B14F-4D97-AF65-F5344CB8AC3E}">
        <p14:creationId xmlns:p14="http://schemas.microsoft.com/office/powerpoint/2010/main" val="37130763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2661">
          <p15:clr>
            <a:srgbClr val="FBAE40"/>
          </p15:clr>
        </p15:guide>
        <p15:guide id="2" orient="horz" pos="2160">
          <p15:clr>
            <a:srgbClr val="FBAE40"/>
          </p15:clr>
        </p15:guide>
        <p15:guide id="3" pos="5042">
          <p15:clr>
            <a:srgbClr val="FBAE40"/>
          </p15:clr>
        </p15:guide>
        <p15:guide id="4" pos="1050">
          <p15:clr>
            <a:srgbClr val="FBAE40"/>
          </p15:clr>
        </p15:guide>
        <p15:guide id="5" pos="663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5687" y="730195"/>
            <a:ext cx="3168651" cy="2973889"/>
          </a:xfrm>
        </p:spPr>
        <p:txBody>
          <a:bodyPr anchor="t" anchorCtr="0">
            <a:noAutofit/>
          </a:bodyPr>
          <a:lstStyle>
            <a:lvl1pPr algn="l">
              <a:defRPr sz="2800" spc="0" baseline="0">
                <a:solidFill>
                  <a:srgbClr val="0099FF"/>
                </a:solidFill>
              </a:defRPr>
            </a:lvl1p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F7A77747-5AF7-A54C-819F-765838196CF8}"/>
              </a:ext>
            </a:extLst>
          </p:cNvPr>
          <p:cNvSpPr>
            <a:spLocks noGrp="1"/>
          </p:cNvSpPr>
          <p:nvPr>
            <p:ph type="pic" sz="quarter" idx="18"/>
          </p:nvPr>
        </p:nvSpPr>
        <p:spPr>
          <a:xfrm>
            <a:off x="8616950" y="-5563"/>
            <a:ext cx="3575050" cy="3363126"/>
          </a:xfrm>
          <a:prstGeom prst="rect">
            <a:avLst/>
          </a:prstGeom>
          <a:noFill/>
        </p:spPr>
        <p:txBody>
          <a:bodyPr/>
          <a:lstStyle>
            <a:lvl1pPr>
              <a:defRPr>
                <a:solidFill>
                  <a:schemeClr val="accent5"/>
                </a:solidFill>
              </a:defRPr>
            </a:lvl1pPr>
          </a:lstStyle>
          <a:p>
            <a:r>
              <a:rPr lang="en-US"/>
              <a:t>Click icon to add picture</a:t>
            </a:r>
            <a:endParaRPr lang="da-DK" dirty="0"/>
          </a:p>
        </p:txBody>
      </p:sp>
      <p:sp>
        <p:nvSpPr>
          <p:cNvPr id="9" name="Picture Placeholder 9">
            <a:extLst>
              <a:ext uri="{FF2B5EF4-FFF2-40B4-BE49-F238E27FC236}">
                <a16:creationId xmlns:a16="http://schemas.microsoft.com/office/drawing/2014/main" id="{5D8284E9-F36A-8D45-A9FC-64A6B646CCF4}"/>
              </a:ext>
            </a:extLst>
          </p:cNvPr>
          <p:cNvSpPr>
            <a:spLocks noGrp="1"/>
          </p:cNvSpPr>
          <p:nvPr>
            <p:ph type="pic" sz="quarter" idx="19"/>
          </p:nvPr>
        </p:nvSpPr>
        <p:spPr>
          <a:xfrm>
            <a:off x="8616950" y="3500438"/>
            <a:ext cx="3575050" cy="3363126"/>
          </a:xfrm>
          <a:prstGeom prst="rect">
            <a:avLst/>
          </a:prstGeom>
          <a:noFill/>
        </p:spPr>
        <p:txBody>
          <a:bodyPr/>
          <a:lstStyle>
            <a:lvl1pPr>
              <a:defRPr>
                <a:solidFill>
                  <a:schemeClr val="accent5"/>
                </a:solidFill>
              </a:defRPr>
            </a:lvl1pPr>
          </a:lstStyle>
          <a:p>
            <a:r>
              <a:rPr lang="en-US"/>
              <a:t>Click icon to add picture</a:t>
            </a:r>
            <a:endParaRPr lang="da-DK" dirty="0"/>
          </a:p>
        </p:txBody>
      </p:sp>
      <p:sp>
        <p:nvSpPr>
          <p:cNvPr id="11" name="Picture Placeholder 9">
            <a:extLst>
              <a:ext uri="{FF2B5EF4-FFF2-40B4-BE49-F238E27FC236}">
                <a16:creationId xmlns:a16="http://schemas.microsoft.com/office/drawing/2014/main" id="{598D404E-2483-7348-BAE7-03FF518965C2}"/>
              </a:ext>
            </a:extLst>
          </p:cNvPr>
          <p:cNvSpPr>
            <a:spLocks noGrp="1"/>
          </p:cNvSpPr>
          <p:nvPr>
            <p:ph type="pic" sz="quarter" idx="20"/>
          </p:nvPr>
        </p:nvSpPr>
        <p:spPr>
          <a:xfrm>
            <a:off x="4856111" y="-5563"/>
            <a:ext cx="3646333" cy="3363125"/>
          </a:xfrm>
          <a:prstGeom prst="rect">
            <a:avLst/>
          </a:prstGeom>
          <a:noFill/>
        </p:spPr>
        <p:txBody>
          <a:bodyPr/>
          <a:lstStyle>
            <a:lvl1pPr>
              <a:defRPr>
                <a:solidFill>
                  <a:schemeClr val="accent5"/>
                </a:solidFill>
              </a:defRPr>
            </a:lvl1pPr>
          </a:lstStyle>
          <a:p>
            <a:r>
              <a:rPr lang="en-US"/>
              <a:t>Click icon to add picture</a:t>
            </a:r>
            <a:endParaRPr lang="da-DK" dirty="0"/>
          </a:p>
        </p:txBody>
      </p:sp>
      <p:sp>
        <p:nvSpPr>
          <p:cNvPr id="12" name="Picture Placeholder 9">
            <a:extLst>
              <a:ext uri="{FF2B5EF4-FFF2-40B4-BE49-F238E27FC236}">
                <a16:creationId xmlns:a16="http://schemas.microsoft.com/office/drawing/2014/main" id="{5E65C10C-70F1-D74D-8385-53D189302436}"/>
              </a:ext>
            </a:extLst>
          </p:cNvPr>
          <p:cNvSpPr>
            <a:spLocks noGrp="1"/>
          </p:cNvSpPr>
          <p:nvPr>
            <p:ph type="pic" sz="quarter" idx="21"/>
          </p:nvPr>
        </p:nvSpPr>
        <p:spPr>
          <a:xfrm>
            <a:off x="4856112" y="3500438"/>
            <a:ext cx="3646332" cy="3363126"/>
          </a:xfrm>
          <a:prstGeom prst="rect">
            <a:avLst/>
          </a:prstGeom>
          <a:noFill/>
        </p:spPr>
        <p:txBody>
          <a:bodyPr/>
          <a:lstStyle>
            <a:lvl1pPr>
              <a:defRPr>
                <a:solidFill>
                  <a:schemeClr val="accent5"/>
                </a:solidFill>
              </a:defRPr>
            </a:lvl1pPr>
          </a:lstStyle>
          <a:p>
            <a:r>
              <a:rPr lang="en-US"/>
              <a:t>Click icon to add picture</a:t>
            </a:r>
            <a:endParaRPr lang="da-DK" dirty="0"/>
          </a:p>
        </p:txBody>
      </p:sp>
    </p:spTree>
    <p:extLst>
      <p:ext uri="{BB962C8B-B14F-4D97-AF65-F5344CB8AC3E}">
        <p14:creationId xmlns:p14="http://schemas.microsoft.com/office/powerpoint/2010/main" val="15476560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2661">
          <p15:clr>
            <a:srgbClr val="FBAE40"/>
          </p15:clr>
        </p15:guide>
        <p15:guide id="2" orient="horz" pos="2160">
          <p15:clr>
            <a:srgbClr val="FBAE40"/>
          </p15:clr>
        </p15:guide>
        <p15:guide id="3" pos="5042">
          <p15:clr>
            <a:srgbClr val="FBAE40"/>
          </p15:clr>
        </p15:guide>
        <p15:guide id="4" pos="1050">
          <p15:clr>
            <a:srgbClr val="FBAE40"/>
          </p15:clr>
        </p15:guide>
        <p15:guide id="5" pos="663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5687" y="730195"/>
            <a:ext cx="4017758" cy="4859393"/>
          </a:xfrm>
        </p:spPr>
        <p:txBody>
          <a:bodyPr anchor="t" anchorCtr="0">
            <a:noAutofit/>
          </a:bodyPr>
          <a:lstStyle>
            <a:lvl1pPr algn="l">
              <a:defRPr sz="2800" spc="0" baseline="0">
                <a:solidFill>
                  <a:srgbClr val="0099FF"/>
                </a:solidFill>
              </a:defRPr>
            </a:lvl1p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F7A77747-5AF7-A54C-819F-765838196CF8}"/>
              </a:ext>
            </a:extLst>
          </p:cNvPr>
          <p:cNvSpPr>
            <a:spLocks noGrp="1"/>
          </p:cNvSpPr>
          <p:nvPr>
            <p:ph type="pic" sz="quarter" idx="18"/>
          </p:nvPr>
        </p:nvSpPr>
        <p:spPr>
          <a:xfrm>
            <a:off x="9875838" y="-5563"/>
            <a:ext cx="2316162" cy="3363125"/>
          </a:xfrm>
          <a:prstGeom prst="rect">
            <a:avLst/>
          </a:prstGeom>
          <a:noFill/>
        </p:spPr>
        <p:txBody>
          <a:bodyPr/>
          <a:lstStyle>
            <a:lvl1pPr>
              <a:defRPr>
                <a:solidFill>
                  <a:schemeClr val="accent5"/>
                </a:solidFill>
              </a:defRPr>
            </a:lvl1pPr>
          </a:lstStyle>
          <a:p>
            <a:r>
              <a:rPr lang="en-US"/>
              <a:t>Click icon to add picture</a:t>
            </a:r>
            <a:endParaRPr lang="da-DK" dirty="0"/>
          </a:p>
        </p:txBody>
      </p:sp>
      <p:sp>
        <p:nvSpPr>
          <p:cNvPr id="9" name="Picture Placeholder 9">
            <a:extLst>
              <a:ext uri="{FF2B5EF4-FFF2-40B4-BE49-F238E27FC236}">
                <a16:creationId xmlns:a16="http://schemas.microsoft.com/office/drawing/2014/main" id="{5D8284E9-F36A-8D45-A9FC-64A6B646CCF4}"/>
              </a:ext>
            </a:extLst>
          </p:cNvPr>
          <p:cNvSpPr>
            <a:spLocks noGrp="1"/>
          </p:cNvSpPr>
          <p:nvPr>
            <p:ph type="pic" sz="quarter" idx="19"/>
          </p:nvPr>
        </p:nvSpPr>
        <p:spPr>
          <a:xfrm>
            <a:off x="8616950" y="3500438"/>
            <a:ext cx="3575050" cy="3364935"/>
          </a:xfrm>
          <a:prstGeom prst="rect">
            <a:avLst/>
          </a:prstGeom>
          <a:noFill/>
        </p:spPr>
        <p:txBody>
          <a:bodyPr/>
          <a:lstStyle>
            <a:lvl1pPr>
              <a:defRPr>
                <a:solidFill>
                  <a:schemeClr val="accent5"/>
                </a:solidFill>
              </a:defRPr>
            </a:lvl1pPr>
          </a:lstStyle>
          <a:p>
            <a:r>
              <a:rPr lang="en-US"/>
              <a:t>Click icon to add picture</a:t>
            </a:r>
            <a:endParaRPr lang="da-DK" dirty="0"/>
          </a:p>
        </p:txBody>
      </p:sp>
      <p:sp>
        <p:nvSpPr>
          <p:cNvPr id="11" name="Picture Placeholder 9">
            <a:extLst>
              <a:ext uri="{FF2B5EF4-FFF2-40B4-BE49-F238E27FC236}">
                <a16:creationId xmlns:a16="http://schemas.microsoft.com/office/drawing/2014/main" id="{598D404E-2483-7348-BAE7-03FF518965C2}"/>
              </a:ext>
            </a:extLst>
          </p:cNvPr>
          <p:cNvSpPr>
            <a:spLocks noGrp="1"/>
          </p:cNvSpPr>
          <p:nvPr>
            <p:ph type="pic" sz="quarter" idx="20"/>
          </p:nvPr>
        </p:nvSpPr>
        <p:spPr>
          <a:xfrm>
            <a:off x="6096000" y="-5562"/>
            <a:ext cx="3637936" cy="3363126"/>
          </a:xfrm>
          <a:prstGeom prst="rect">
            <a:avLst/>
          </a:prstGeom>
          <a:noFill/>
        </p:spPr>
        <p:txBody>
          <a:bodyPr/>
          <a:lstStyle>
            <a:lvl1pPr>
              <a:defRPr>
                <a:solidFill>
                  <a:schemeClr val="accent5"/>
                </a:solidFill>
              </a:defRPr>
            </a:lvl1pPr>
          </a:lstStyle>
          <a:p>
            <a:r>
              <a:rPr lang="en-US"/>
              <a:t>Click icon to add picture</a:t>
            </a:r>
            <a:endParaRPr lang="da-DK" dirty="0"/>
          </a:p>
        </p:txBody>
      </p:sp>
      <p:sp>
        <p:nvSpPr>
          <p:cNvPr id="12" name="Picture Placeholder 9">
            <a:extLst>
              <a:ext uri="{FF2B5EF4-FFF2-40B4-BE49-F238E27FC236}">
                <a16:creationId xmlns:a16="http://schemas.microsoft.com/office/drawing/2014/main" id="{5E65C10C-70F1-D74D-8385-53D189302436}"/>
              </a:ext>
            </a:extLst>
          </p:cNvPr>
          <p:cNvSpPr>
            <a:spLocks noGrp="1"/>
          </p:cNvSpPr>
          <p:nvPr>
            <p:ph type="pic" sz="quarter" idx="21"/>
          </p:nvPr>
        </p:nvSpPr>
        <p:spPr>
          <a:xfrm>
            <a:off x="6096001" y="3500438"/>
            <a:ext cx="2369574" cy="3364935"/>
          </a:xfrm>
          <a:prstGeom prst="rect">
            <a:avLst/>
          </a:prstGeom>
          <a:noFill/>
        </p:spPr>
        <p:txBody>
          <a:bodyPr/>
          <a:lstStyle>
            <a:lvl1pPr>
              <a:defRPr>
                <a:solidFill>
                  <a:schemeClr val="accent5"/>
                </a:solidFill>
              </a:defRPr>
            </a:lvl1pPr>
          </a:lstStyle>
          <a:p>
            <a:r>
              <a:rPr lang="en-US"/>
              <a:t>Click icon to add picture</a:t>
            </a:r>
            <a:endParaRPr lang="da-DK" dirty="0"/>
          </a:p>
        </p:txBody>
      </p:sp>
    </p:spTree>
    <p:extLst>
      <p:ext uri="{BB962C8B-B14F-4D97-AF65-F5344CB8AC3E}">
        <p14:creationId xmlns:p14="http://schemas.microsoft.com/office/powerpoint/2010/main" val="212654795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2661">
          <p15:clr>
            <a:srgbClr val="FBAE40"/>
          </p15:clr>
        </p15:guide>
        <p15:guide id="2" orient="horz" pos="2160">
          <p15:clr>
            <a:srgbClr val="FBAE40"/>
          </p15:clr>
        </p15:guide>
        <p15:guide id="3" pos="5042">
          <p15:clr>
            <a:srgbClr val="FBAE40"/>
          </p15:clr>
        </p15:guide>
        <p15:guide id="4" pos="1050">
          <p15:clr>
            <a:srgbClr val="FBAE40"/>
          </p15:clr>
        </p15:guide>
        <p15:guide id="5" pos="663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5688" y="730197"/>
            <a:ext cx="4536236" cy="1115856"/>
          </a:xfrm>
        </p:spPr>
        <p:txBody>
          <a:bodyPr anchor="t" anchorCtr="0">
            <a:noAutofit/>
          </a:bodyPr>
          <a:lstStyle>
            <a:lvl1pPr algn="l">
              <a:defRPr sz="2800" spc="0" baseline="0">
                <a:solidFill>
                  <a:srgbClr val="0099FF"/>
                </a:solidFill>
              </a:defRPr>
            </a:lvl1pPr>
          </a:lstStyle>
          <a:p>
            <a:r>
              <a:rPr lang="en-US"/>
              <a:t>Click to edit Master title style</a:t>
            </a:r>
            <a:endParaRPr lang="en-US" dirty="0"/>
          </a:p>
        </p:txBody>
      </p:sp>
      <p:sp>
        <p:nvSpPr>
          <p:cNvPr id="4" name="Text Placeholder 2">
            <a:extLst>
              <a:ext uri="{FF2B5EF4-FFF2-40B4-BE49-F238E27FC236}">
                <a16:creationId xmlns:a16="http://schemas.microsoft.com/office/drawing/2014/main" id="{1C326A18-580F-644E-85BF-8D3AE29D20E1}"/>
              </a:ext>
            </a:extLst>
          </p:cNvPr>
          <p:cNvSpPr>
            <a:spLocks noGrp="1"/>
          </p:cNvSpPr>
          <p:nvPr>
            <p:ph idx="10"/>
          </p:nvPr>
        </p:nvSpPr>
        <p:spPr>
          <a:xfrm>
            <a:off x="5829212" y="4508500"/>
            <a:ext cx="1197631" cy="766244"/>
          </a:xfrm>
          <a:prstGeom prst="rect">
            <a:avLst/>
          </a:prstGeom>
        </p:spPr>
        <p:txBody>
          <a:bodyPr vert="horz" lIns="91440" tIns="45720" rIns="91440" bIns="45720" rtlCol="0">
            <a:noAutofit/>
          </a:bodyPr>
          <a:lstStyle>
            <a:lvl1pPr algn="ctr">
              <a:defRPr sz="1200" b="1" i="0">
                <a:latin typeface="DINOT-Bold" panose="020B0804020101020102" pitchFamily="34" charset="0"/>
                <a:cs typeface="DINOT-Bold" panose="020B0804020101020102" pitchFamily="34" charset="0"/>
              </a:defRPr>
            </a:lvl1pPr>
            <a:lvl2pPr algn="ctr">
              <a:defRPr/>
            </a:lvl2pPr>
            <a:lvl3pPr algn="ctr">
              <a:defRPr/>
            </a:lvl3pPr>
            <a:lvl4pPr algn="ctr">
              <a:defRPr/>
            </a:lvl4pPr>
            <a:lvl5pPr algn="ctr">
              <a:defRPr/>
            </a:lvl5pPr>
          </a:lstStyle>
          <a:p>
            <a:pPr lvl="0"/>
            <a:r>
              <a:rPr lang="en-US"/>
              <a:t>Click to edit Master text styles</a:t>
            </a:r>
          </a:p>
        </p:txBody>
      </p:sp>
      <p:sp>
        <p:nvSpPr>
          <p:cNvPr id="7" name="Picture Placeholder 9">
            <a:extLst>
              <a:ext uri="{FF2B5EF4-FFF2-40B4-BE49-F238E27FC236}">
                <a16:creationId xmlns:a16="http://schemas.microsoft.com/office/drawing/2014/main" id="{9916EBE8-2129-FD47-8171-4E77B6DC27BE}"/>
              </a:ext>
            </a:extLst>
          </p:cNvPr>
          <p:cNvSpPr>
            <a:spLocks noGrp="1"/>
          </p:cNvSpPr>
          <p:nvPr>
            <p:ph type="pic" sz="quarter" idx="13"/>
          </p:nvPr>
        </p:nvSpPr>
        <p:spPr>
          <a:xfrm>
            <a:off x="7149802" y="-1193747"/>
            <a:ext cx="4622747" cy="4622747"/>
          </a:xfrm>
          <a:prstGeom prst="ellipse">
            <a:avLst/>
          </a:prstGeom>
          <a:noFill/>
        </p:spPr>
        <p:txBody>
          <a:bodyPr/>
          <a:lstStyle>
            <a:lvl1pPr>
              <a:defRPr>
                <a:solidFill>
                  <a:schemeClr val="bg1"/>
                </a:solidFill>
              </a:defRPr>
            </a:lvl1pPr>
          </a:lstStyle>
          <a:p>
            <a:r>
              <a:rPr lang="en-US"/>
              <a:t>Click icon to add picture</a:t>
            </a:r>
            <a:endParaRPr lang="da-DK" dirty="0"/>
          </a:p>
        </p:txBody>
      </p:sp>
      <p:sp>
        <p:nvSpPr>
          <p:cNvPr id="8" name="Picture Placeholder 9">
            <a:extLst>
              <a:ext uri="{FF2B5EF4-FFF2-40B4-BE49-F238E27FC236}">
                <a16:creationId xmlns:a16="http://schemas.microsoft.com/office/drawing/2014/main" id="{848E1826-4153-2D4D-B52E-CD68E711F2A4}"/>
              </a:ext>
            </a:extLst>
          </p:cNvPr>
          <p:cNvSpPr>
            <a:spLocks noGrp="1"/>
          </p:cNvSpPr>
          <p:nvPr>
            <p:ph type="pic" sz="quarter" idx="14"/>
          </p:nvPr>
        </p:nvSpPr>
        <p:spPr>
          <a:xfrm>
            <a:off x="5411135" y="2270810"/>
            <a:ext cx="2129125" cy="2129125"/>
          </a:xfrm>
          <a:prstGeom prst="ellipse">
            <a:avLst/>
          </a:prstGeom>
          <a:noFill/>
        </p:spPr>
        <p:txBody>
          <a:bodyPr/>
          <a:lstStyle>
            <a:lvl1pPr>
              <a:defRPr>
                <a:solidFill>
                  <a:schemeClr val="bg1"/>
                </a:solidFill>
              </a:defRPr>
            </a:lvl1pPr>
          </a:lstStyle>
          <a:p>
            <a:r>
              <a:rPr lang="en-US"/>
              <a:t>Click icon to add picture</a:t>
            </a:r>
            <a:endParaRPr lang="da-DK" dirty="0"/>
          </a:p>
        </p:txBody>
      </p:sp>
      <p:sp>
        <p:nvSpPr>
          <p:cNvPr id="11" name="Picture Placeholder 9">
            <a:extLst>
              <a:ext uri="{FF2B5EF4-FFF2-40B4-BE49-F238E27FC236}">
                <a16:creationId xmlns:a16="http://schemas.microsoft.com/office/drawing/2014/main" id="{0347AA4F-0E34-154F-9780-69855D0F64C6}"/>
              </a:ext>
            </a:extLst>
          </p:cNvPr>
          <p:cNvSpPr>
            <a:spLocks noGrp="1"/>
          </p:cNvSpPr>
          <p:nvPr>
            <p:ph type="pic" sz="quarter" idx="17"/>
          </p:nvPr>
        </p:nvSpPr>
        <p:spPr>
          <a:xfrm>
            <a:off x="7388971" y="3631822"/>
            <a:ext cx="2580273" cy="2580273"/>
          </a:xfrm>
          <a:prstGeom prst="ellipse">
            <a:avLst/>
          </a:prstGeom>
          <a:noFill/>
        </p:spPr>
        <p:txBody>
          <a:bodyPr/>
          <a:lstStyle>
            <a:lvl1pPr>
              <a:defRPr>
                <a:solidFill>
                  <a:schemeClr val="bg1"/>
                </a:solidFill>
              </a:defRPr>
            </a:lvl1pPr>
          </a:lstStyle>
          <a:p>
            <a:r>
              <a:rPr lang="en-US"/>
              <a:t>Click icon to add picture</a:t>
            </a:r>
            <a:endParaRPr lang="da-DK" dirty="0"/>
          </a:p>
        </p:txBody>
      </p:sp>
      <p:sp>
        <p:nvSpPr>
          <p:cNvPr id="14" name="Text Placeholder 2">
            <a:extLst>
              <a:ext uri="{FF2B5EF4-FFF2-40B4-BE49-F238E27FC236}">
                <a16:creationId xmlns:a16="http://schemas.microsoft.com/office/drawing/2014/main" id="{28AB4D40-FB89-614D-A3D2-727AF1C0A627}"/>
              </a:ext>
            </a:extLst>
          </p:cNvPr>
          <p:cNvSpPr>
            <a:spLocks noGrp="1"/>
          </p:cNvSpPr>
          <p:nvPr>
            <p:ph idx="18"/>
          </p:nvPr>
        </p:nvSpPr>
        <p:spPr>
          <a:xfrm>
            <a:off x="9818651" y="3461365"/>
            <a:ext cx="1197631" cy="766244"/>
          </a:xfrm>
          <a:prstGeom prst="rect">
            <a:avLst/>
          </a:prstGeom>
        </p:spPr>
        <p:txBody>
          <a:bodyPr vert="horz" lIns="91440" tIns="45720" rIns="91440" bIns="45720" rtlCol="0">
            <a:noAutofit/>
          </a:bodyPr>
          <a:lstStyle>
            <a:lvl1pPr algn="ctr">
              <a:defRPr sz="1200" b="1" i="0">
                <a:latin typeface="DINOT-Bold" panose="020B0804020101020102" pitchFamily="34" charset="0"/>
                <a:cs typeface="DINOT-Bold" panose="020B0804020101020102" pitchFamily="34" charset="0"/>
              </a:defRPr>
            </a:lvl1pPr>
            <a:lvl2pPr algn="ctr">
              <a:defRPr/>
            </a:lvl2pPr>
            <a:lvl3pPr algn="ctr">
              <a:defRPr/>
            </a:lvl3pPr>
            <a:lvl4pPr algn="ctr">
              <a:defRPr/>
            </a:lvl4pPr>
            <a:lvl5pPr algn="ctr">
              <a:defRPr/>
            </a:lvl5pPr>
          </a:lstStyle>
          <a:p>
            <a:pPr lvl="0"/>
            <a:r>
              <a:rPr lang="en-US"/>
              <a:t>Click to edit Master text styles</a:t>
            </a:r>
          </a:p>
        </p:txBody>
      </p:sp>
      <p:sp>
        <p:nvSpPr>
          <p:cNvPr id="15" name="Text Placeholder 2">
            <a:extLst>
              <a:ext uri="{FF2B5EF4-FFF2-40B4-BE49-F238E27FC236}">
                <a16:creationId xmlns:a16="http://schemas.microsoft.com/office/drawing/2014/main" id="{D945A587-F735-3B4D-BEA8-CA8B398AAD60}"/>
              </a:ext>
            </a:extLst>
          </p:cNvPr>
          <p:cNvSpPr>
            <a:spLocks noGrp="1"/>
          </p:cNvSpPr>
          <p:nvPr>
            <p:ph idx="19"/>
          </p:nvPr>
        </p:nvSpPr>
        <p:spPr>
          <a:xfrm>
            <a:off x="9811277" y="5622004"/>
            <a:ext cx="1197631" cy="766244"/>
          </a:xfrm>
          <a:prstGeom prst="rect">
            <a:avLst/>
          </a:prstGeom>
        </p:spPr>
        <p:txBody>
          <a:bodyPr vert="horz" lIns="91440" tIns="45720" rIns="91440" bIns="45720" rtlCol="0">
            <a:noAutofit/>
          </a:bodyPr>
          <a:lstStyle>
            <a:lvl1pPr algn="ctr">
              <a:defRPr sz="1200" b="1" i="0">
                <a:latin typeface="DINOT-Bold" panose="020B0804020101020102" pitchFamily="34" charset="0"/>
                <a:cs typeface="DINOT-Bold" panose="020B0804020101020102" pitchFamily="34" charset="0"/>
              </a:defRPr>
            </a:lvl1pPr>
            <a:lvl2pPr algn="ctr">
              <a:defRPr/>
            </a:lvl2pPr>
            <a:lvl3pPr algn="ctr">
              <a:defRPr/>
            </a:lvl3pPr>
            <a:lvl4pPr algn="ctr">
              <a:defRPr/>
            </a:lvl4pPr>
            <a:lvl5pPr algn="ctr">
              <a:defRPr/>
            </a:lvl5pPr>
          </a:lstStyle>
          <a:p>
            <a:pPr lvl="0"/>
            <a:r>
              <a:rPr lang="en-US"/>
              <a:t>Click to edit Master text styles</a:t>
            </a:r>
          </a:p>
        </p:txBody>
      </p:sp>
      <p:sp>
        <p:nvSpPr>
          <p:cNvPr id="16" name="Text Placeholder 2">
            <a:extLst>
              <a:ext uri="{FF2B5EF4-FFF2-40B4-BE49-F238E27FC236}">
                <a16:creationId xmlns:a16="http://schemas.microsoft.com/office/drawing/2014/main" id="{61FCC467-CC8A-7947-AF49-1925FE24356C}"/>
              </a:ext>
            </a:extLst>
          </p:cNvPr>
          <p:cNvSpPr>
            <a:spLocks noGrp="1"/>
          </p:cNvSpPr>
          <p:nvPr>
            <p:ph idx="1"/>
          </p:nvPr>
        </p:nvSpPr>
        <p:spPr>
          <a:xfrm>
            <a:off x="1055688" y="2376603"/>
            <a:ext cx="3779837" cy="32129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48618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2661">
          <p15:clr>
            <a:srgbClr val="FBAE40"/>
          </p15:clr>
        </p15:guide>
        <p15:guide id="2" pos="5042">
          <p15:clr>
            <a:srgbClr val="FBAE40"/>
          </p15:clr>
        </p15:guide>
        <p15:guide id="3" pos="5836">
          <p15:clr>
            <a:srgbClr val="FBAE40"/>
          </p15:clr>
        </p15:guide>
        <p15:guide id="4" pos="1844">
          <p15:clr>
            <a:srgbClr val="FBAE40"/>
          </p15:clr>
        </p15:guide>
        <p15:guide id="5" pos="105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5687" y="730197"/>
            <a:ext cx="6300787" cy="1115856"/>
          </a:xfrm>
        </p:spPr>
        <p:txBody>
          <a:bodyPr anchor="t" anchorCtr="0">
            <a:noAutofit/>
          </a:bodyPr>
          <a:lstStyle>
            <a:lvl1pPr algn="l">
              <a:defRPr sz="2800" spc="0" baseline="0">
                <a:solidFill>
                  <a:srgbClr val="0099FF"/>
                </a:solidFill>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41ECF73B-3A43-434F-A621-9F6D2AEBA111}"/>
              </a:ext>
            </a:extLst>
          </p:cNvPr>
          <p:cNvSpPr>
            <a:spLocks noGrp="1"/>
          </p:cNvSpPr>
          <p:nvPr>
            <p:ph idx="1"/>
          </p:nvPr>
        </p:nvSpPr>
        <p:spPr>
          <a:xfrm>
            <a:off x="1360107" y="5096240"/>
            <a:ext cx="3157262" cy="1115856"/>
          </a:xfrm>
          <a:prstGeom prst="rect">
            <a:avLst/>
          </a:prstGeom>
        </p:spPr>
        <p:txBody>
          <a:bodyPr vert="horz" lIns="91440" tIns="45720" rIns="91440" bIns="45720" rtlCol="0">
            <a:noAutofit/>
          </a:bodyPr>
          <a:lstStyle>
            <a:lvl1pPr algn="ctr">
              <a:lnSpc>
                <a:spcPct val="100000"/>
              </a:lnSpc>
              <a:spcBef>
                <a:spcPts val="0"/>
              </a:spcBef>
              <a:defRPr/>
            </a:lvl1pPr>
            <a:lvl2pPr algn="ctr">
              <a:defRPr/>
            </a:lvl2pPr>
            <a:lvl3pPr algn="ctr">
              <a:defRPr/>
            </a:lvl3pPr>
            <a:lvl4pPr algn="ctr">
              <a:defRPr/>
            </a:lvl4pPr>
            <a:lvl5pPr algn="ctr">
              <a:defRPr/>
            </a:lvl5pPr>
          </a:lstStyle>
          <a:p>
            <a:pPr lvl="0"/>
            <a:r>
              <a:rPr lang="en-US"/>
              <a:t>Click to edit Master text styles</a:t>
            </a:r>
          </a:p>
        </p:txBody>
      </p:sp>
      <p:sp>
        <p:nvSpPr>
          <p:cNvPr id="4" name="Text Placeholder 2">
            <a:extLst>
              <a:ext uri="{FF2B5EF4-FFF2-40B4-BE49-F238E27FC236}">
                <a16:creationId xmlns:a16="http://schemas.microsoft.com/office/drawing/2014/main" id="{1C326A18-580F-644E-85BF-8D3AE29D20E1}"/>
              </a:ext>
            </a:extLst>
          </p:cNvPr>
          <p:cNvSpPr>
            <a:spLocks noGrp="1"/>
          </p:cNvSpPr>
          <p:nvPr>
            <p:ph idx="10"/>
          </p:nvPr>
        </p:nvSpPr>
        <p:spPr>
          <a:xfrm>
            <a:off x="4517369" y="5096240"/>
            <a:ext cx="3157262" cy="1115856"/>
          </a:xfrm>
          <a:prstGeom prst="rect">
            <a:avLst/>
          </a:prstGeom>
        </p:spPr>
        <p:txBody>
          <a:bodyPr vert="horz" lIns="91440" tIns="45720" rIns="91440" bIns="45720" rtlCol="0">
            <a:noAutofit/>
          </a:bodyPr>
          <a:lstStyle>
            <a:lvl1pPr algn="ctr">
              <a:lnSpc>
                <a:spcPct val="100000"/>
              </a:lnSpc>
              <a:spcBef>
                <a:spcPts val="0"/>
              </a:spcBef>
              <a:defRPr/>
            </a:lvl1pPr>
            <a:lvl2pPr algn="ctr">
              <a:defRPr/>
            </a:lvl2pPr>
            <a:lvl3pPr algn="ctr">
              <a:defRPr/>
            </a:lvl3pPr>
            <a:lvl4pPr algn="ctr">
              <a:defRPr/>
            </a:lvl4pPr>
            <a:lvl5pPr algn="ctr">
              <a:defRPr/>
            </a:lvl5pPr>
          </a:lstStyle>
          <a:p>
            <a:pPr lvl="0"/>
            <a:r>
              <a:rPr lang="en-US"/>
              <a:t>Click to edit Master text styles</a:t>
            </a:r>
          </a:p>
        </p:txBody>
      </p:sp>
      <p:sp>
        <p:nvSpPr>
          <p:cNvPr id="7" name="Picture Placeholder 9">
            <a:extLst>
              <a:ext uri="{FF2B5EF4-FFF2-40B4-BE49-F238E27FC236}">
                <a16:creationId xmlns:a16="http://schemas.microsoft.com/office/drawing/2014/main" id="{9916EBE8-2129-FD47-8171-4E77B6DC27BE}"/>
              </a:ext>
            </a:extLst>
          </p:cNvPr>
          <p:cNvSpPr>
            <a:spLocks noGrp="1"/>
          </p:cNvSpPr>
          <p:nvPr>
            <p:ph type="pic" sz="quarter" idx="13"/>
          </p:nvPr>
        </p:nvSpPr>
        <p:spPr>
          <a:xfrm>
            <a:off x="1596126" y="2349500"/>
            <a:ext cx="2662448" cy="2662448"/>
          </a:xfrm>
          <a:prstGeom prst="ellipse">
            <a:avLst/>
          </a:prstGeom>
          <a:noFill/>
        </p:spPr>
        <p:txBody>
          <a:bodyPr/>
          <a:lstStyle>
            <a:lvl1pPr>
              <a:defRPr>
                <a:solidFill>
                  <a:schemeClr val="bg1"/>
                </a:solidFill>
              </a:defRPr>
            </a:lvl1pPr>
          </a:lstStyle>
          <a:p>
            <a:r>
              <a:rPr lang="en-US"/>
              <a:t>Click icon to add picture</a:t>
            </a:r>
            <a:endParaRPr lang="da-DK" dirty="0"/>
          </a:p>
        </p:txBody>
      </p:sp>
      <p:sp>
        <p:nvSpPr>
          <p:cNvPr id="8" name="Picture Placeholder 9">
            <a:extLst>
              <a:ext uri="{FF2B5EF4-FFF2-40B4-BE49-F238E27FC236}">
                <a16:creationId xmlns:a16="http://schemas.microsoft.com/office/drawing/2014/main" id="{848E1826-4153-2D4D-B52E-CD68E711F2A4}"/>
              </a:ext>
            </a:extLst>
          </p:cNvPr>
          <p:cNvSpPr>
            <a:spLocks noGrp="1"/>
          </p:cNvSpPr>
          <p:nvPr>
            <p:ph type="pic" sz="quarter" idx="14"/>
          </p:nvPr>
        </p:nvSpPr>
        <p:spPr>
          <a:xfrm>
            <a:off x="4764776" y="2349500"/>
            <a:ext cx="2662448" cy="2662448"/>
          </a:xfrm>
          <a:prstGeom prst="ellipse">
            <a:avLst/>
          </a:prstGeom>
          <a:noFill/>
        </p:spPr>
        <p:txBody>
          <a:bodyPr/>
          <a:lstStyle>
            <a:lvl1pPr>
              <a:defRPr>
                <a:solidFill>
                  <a:schemeClr val="bg1"/>
                </a:solidFill>
              </a:defRPr>
            </a:lvl1pPr>
          </a:lstStyle>
          <a:p>
            <a:r>
              <a:rPr lang="en-US"/>
              <a:t>Click icon to add picture</a:t>
            </a:r>
            <a:endParaRPr lang="da-DK" dirty="0"/>
          </a:p>
        </p:txBody>
      </p:sp>
      <p:sp>
        <p:nvSpPr>
          <p:cNvPr id="10" name="Text Placeholder 2">
            <a:extLst>
              <a:ext uri="{FF2B5EF4-FFF2-40B4-BE49-F238E27FC236}">
                <a16:creationId xmlns:a16="http://schemas.microsoft.com/office/drawing/2014/main" id="{8CCAEB6A-E83A-654B-855A-C6A35507E28E}"/>
              </a:ext>
            </a:extLst>
          </p:cNvPr>
          <p:cNvSpPr>
            <a:spLocks noGrp="1"/>
          </p:cNvSpPr>
          <p:nvPr>
            <p:ph idx="16"/>
          </p:nvPr>
        </p:nvSpPr>
        <p:spPr>
          <a:xfrm>
            <a:off x="7671149" y="5096240"/>
            <a:ext cx="3157262" cy="1115856"/>
          </a:xfrm>
          <a:prstGeom prst="rect">
            <a:avLst/>
          </a:prstGeom>
        </p:spPr>
        <p:txBody>
          <a:bodyPr vert="horz" lIns="91440" tIns="45720" rIns="91440" bIns="45720" rtlCol="0">
            <a:noAutofit/>
          </a:bodyPr>
          <a:lstStyle>
            <a:lvl1pPr algn="ctr">
              <a:lnSpc>
                <a:spcPct val="100000"/>
              </a:lnSpc>
              <a:spcBef>
                <a:spcPts val="0"/>
              </a:spcBef>
              <a:defRPr/>
            </a:lvl1pPr>
            <a:lvl2pPr algn="ctr">
              <a:defRPr/>
            </a:lvl2pPr>
            <a:lvl3pPr algn="ctr">
              <a:defRPr/>
            </a:lvl3pPr>
            <a:lvl4pPr algn="ctr">
              <a:defRPr/>
            </a:lvl4pPr>
            <a:lvl5pPr algn="ctr">
              <a:defRPr/>
            </a:lvl5pPr>
          </a:lstStyle>
          <a:p>
            <a:pPr lvl="0"/>
            <a:r>
              <a:rPr lang="en-US"/>
              <a:t>Click to edit Master text styles</a:t>
            </a:r>
          </a:p>
        </p:txBody>
      </p:sp>
      <p:sp>
        <p:nvSpPr>
          <p:cNvPr id="11" name="Picture Placeholder 9">
            <a:extLst>
              <a:ext uri="{FF2B5EF4-FFF2-40B4-BE49-F238E27FC236}">
                <a16:creationId xmlns:a16="http://schemas.microsoft.com/office/drawing/2014/main" id="{0347AA4F-0E34-154F-9780-69855D0F64C6}"/>
              </a:ext>
            </a:extLst>
          </p:cNvPr>
          <p:cNvSpPr>
            <a:spLocks noGrp="1"/>
          </p:cNvSpPr>
          <p:nvPr>
            <p:ph type="pic" sz="quarter" idx="17"/>
          </p:nvPr>
        </p:nvSpPr>
        <p:spPr>
          <a:xfrm>
            <a:off x="7933426" y="2349500"/>
            <a:ext cx="2662448" cy="2662448"/>
          </a:xfrm>
          <a:prstGeom prst="ellipse">
            <a:avLst/>
          </a:prstGeom>
          <a:noFill/>
        </p:spPr>
        <p:txBody>
          <a:bodyPr/>
          <a:lstStyle>
            <a:lvl1pPr>
              <a:defRPr>
                <a:solidFill>
                  <a:schemeClr val="bg1"/>
                </a:solidFill>
              </a:defRPr>
            </a:lvl1pPr>
          </a:lstStyle>
          <a:p>
            <a:r>
              <a:rPr lang="en-US"/>
              <a:t>Click icon to add picture</a:t>
            </a:r>
            <a:endParaRPr lang="da-DK" dirty="0"/>
          </a:p>
        </p:txBody>
      </p:sp>
    </p:spTree>
    <p:extLst>
      <p:ext uri="{BB962C8B-B14F-4D97-AF65-F5344CB8AC3E}">
        <p14:creationId xmlns:p14="http://schemas.microsoft.com/office/powerpoint/2010/main" val="32824925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2661">
          <p15:clr>
            <a:srgbClr val="FBAE40"/>
          </p15:clr>
        </p15:guide>
        <p15:guide id="2" pos="5042">
          <p15:clr>
            <a:srgbClr val="FBAE40"/>
          </p15:clr>
        </p15:guide>
        <p15:guide id="3" pos="5836">
          <p15:clr>
            <a:srgbClr val="FBAE40"/>
          </p15:clr>
        </p15:guide>
        <p15:guide id="4" pos="1844">
          <p15:clr>
            <a:srgbClr val="FBAE40"/>
          </p15:clr>
        </p15:guide>
        <p15:guide id="5" pos="105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BEE022-DF71-3647-AFF6-2B145E428560}"/>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5119328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2661">
          <p15:clr>
            <a:srgbClr val="FBAE40"/>
          </p15:clr>
        </p15:guide>
        <p15:guide id="2" orient="horz" pos="2160">
          <p15:clr>
            <a:srgbClr val="FBAE40"/>
          </p15:clr>
        </p15:guide>
        <p15:guide id="3" pos="5042">
          <p15:clr>
            <a:srgbClr val="FBAE40"/>
          </p15:clr>
        </p15:guide>
        <p15:guide id="4" pos="1050">
          <p15:clr>
            <a:srgbClr val="FBAE40"/>
          </p15:clr>
        </p15:guide>
        <p15:guide id="5" pos="663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9F72A0-F767-1644-9892-29E7C0DBA94B}"/>
              </a:ext>
            </a:extLst>
          </p:cNvPr>
          <p:cNvSpPr/>
          <p:nvPr userDrawn="1"/>
        </p:nvSpPr>
        <p:spPr>
          <a:xfrm>
            <a:off x="0" y="0"/>
            <a:ext cx="12192000" cy="685800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1" i="0" dirty="0">
              <a:latin typeface="DINOT-Bold" panose="020B0804020101020102" pitchFamily="34" charset="0"/>
            </a:endParaRPr>
          </a:p>
        </p:txBody>
      </p:sp>
      <p:sp>
        <p:nvSpPr>
          <p:cNvPr id="2" name="Title 1">
            <a:extLst>
              <a:ext uri="{FF2B5EF4-FFF2-40B4-BE49-F238E27FC236}">
                <a16:creationId xmlns:a16="http://schemas.microsoft.com/office/drawing/2014/main" id="{0CFBB952-2CF8-F04B-9C7C-EBF4FFF3CF2B}"/>
              </a:ext>
            </a:extLst>
          </p:cNvPr>
          <p:cNvSpPr>
            <a:spLocks noGrp="1"/>
          </p:cNvSpPr>
          <p:nvPr>
            <p:ph type="title"/>
          </p:nvPr>
        </p:nvSpPr>
        <p:spPr>
          <a:xfrm>
            <a:off x="2178269" y="1493782"/>
            <a:ext cx="7835462" cy="3870435"/>
          </a:xfrm>
          <a:prstGeom prst="rect">
            <a:avLst/>
          </a:prstGeom>
        </p:spPr>
        <p:txBody>
          <a:bodyPr anchor="ctr" anchorCtr="0">
            <a:noAutofit/>
          </a:bodyPr>
          <a:lstStyle>
            <a:lvl1pPr algn="ctr">
              <a:lnSpc>
                <a:spcPct val="100000"/>
              </a:lnSpc>
              <a:defRPr sz="3400" b="0" i="0">
                <a:solidFill>
                  <a:schemeClr val="bg1"/>
                </a:solidFill>
                <a:latin typeface="DINOT-Bold" panose="020B0804020101020102" pitchFamily="34" charset="0"/>
                <a:cs typeface="DINOT-Bold" panose="020B0804020101020102" pitchFamily="34" charset="0"/>
              </a:defRPr>
            </a:lvl1pPr>
          </a:lstStyle>
          <a:p>
            <a:r>
              <a:rPr lang="en-US"/>
              <a:t>Click to edit Master title style</a:t>
            </a:r>
            <a:endParaRPr lang="da-DK" dirty="0"/>
          </a:p>
        </p:txBody>
      </p:sp>
      <p:sp>
        <p:nvSpPr>
          <p:cNvPr id="5" name="Pladsholder til sidefod 4">
            <a:extLst>
              <a:ext uri="{FF2B5EF4-FFF2-40B4-BE49-F238E27FC236}">
                <a16:creationId xmlns:a16="http://schemas.microsoft.com/office/drawing/2014/main" id="{C6ED738D-CBC8-6948-8A54-0F8FD56353E6}"/>
              </a:ext>
            </a:extLst>
          </p:cNvPr>
          <p:cNvSpPr txBox="1">
            <a:spLocks/>
          </p:cNvSpPr>
          <p:nvPr userDrawn="1"/>
        </p:nvSpPr>
        <p:spPr>
          <a:xfrm>
            <a:off x="309782" y="6432037"/>
            <a:ext cx="2592649" cy="273844"/>
          </a:xfrm>
          <a:prstGeom prst="rect">
            <a:avLst/>
          </a:prstGeom>
        </p:spPr>
        <p:txBody>
          <a:bodyPr/>
          <a:lstStyle>
            <a:defPPr>
              <a:defRPr lang="da-DK"/>
            </a:defPPr>
            <a:lvl1pPr marL="0" algn="l" defTabSz="914400" rtl="0" eaLnBrk="1" latinLnBrk="0" hangingPunct="1">
              <a:defRPr sz="800" kern="1200">
                <a:solidFill>
                  <a:srgbClr val="0099FF"/>
                </a:solidFill>
                <a:latin typeface="DINOT-Light" pitchFamily="34" charset="0"/>
                <a:ea typeface="+mn-ea"/>
                <a:cs typeface="DINOT-Light"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50" baseline="0" dirty="0" err="1">
                <a:solidFill>
                  <a:schemeClr val="bg1"/>
                </a:solidFill>
                <a:latin typeface="DINOT-Bold" panose="020B0804020101020102" pitchFamily="34" charset="0"/>
                <a:cs typeface="DINOT-Bold" panose="020B0804020101020102" pitchFamily="34" charset="0"/>
              </a:rPr>
              <a:t>Gehl</a:t>
            </a:r>
            <a:r>
              <a:rPr lang="da-DK" sz="800" baseline="0" dirty="0">
                <a:solidFill>
                  <a:schemeClr val="bg1"/>
                </a:solidFill>
                <a:latin typeface="DINOT-Bold" panose="020B0804020101020102" pitchFamily="34" charset="0"/>
                <a:cs typeface="DINOT-Bold" panose="020B0804020101020102" pitchFamily="34" charset="0"/>
              </a:rPr>
              <a:t> </a:t>
            </a:r>
            <a:r>
              <a:rPr lang="da-DK" sz="800" b="0" i="0" baseline="0" dirty="0">
                <a:solidFill>
                  <a:schemeClr val="bg1"/>
                </a:solidFill>
                <a:latin typeface="DINOT" panose="020B0504020101020102" pitchFamily="34" charset="0"/>
                <a:cs typeface="DINOT" panose="020B0504020101020102" pitchFamily="34" charset="0"/>
              </a:rPr>
              <a:t>— </a:t>
            </a:r>
            <a:r>
              <a:rPr lang="da-DK" sz="800" b="0" i="0" baseline="0" dirty="0" err="1">
                <a:solidFill>
                  <a:schemeClr val="bg1"/>
                </a:solidFill>
                <a:latin typeface="DINOT" panose="020B0504020101020102" pitchFamily="34" charset="0"/>
                <a:cs typeface="DINOT" panose="020B0504020101020102" pitchFamily="34" charset="0"/>
              </a:rPr>
              <a:t>Making</a:t>
            </a:r>
            <a:r>
              <a:rPr lang="da-DK" sz="800" b="0" i="0" baseline="0" dirty="0">
                <a:solidFill>
                  <a:schemeClr val="bg1"/>
                </a:solidFill>
                <a:latin typeface="DINOT" panose="020B0504020101020102" pitchFamily="34" charset="0"/>
                <a:cs typeface="DINOT" panose="020B0504020101020102" pitchFamily="34" charset="0"/>
              </a:rPr>
              <a:t> </a:t>
            </a:r>
            <a:r>
              <a:rPr lang="da-DK" sz="800" b="0" i="0" baseline="0" dirty="0" err="1">
                <a:solidFill>
                  <a:schemeClr val="bg1"/>
                </a:solidFill>
                <a:latin typeface="DINOT" panose="020B0504020101020102" pitchFamily="34" charset="0"/>
                <a:cs typeface="DINOT" panose="020B0504020101020102" pitchFamily="34" charset="0"/>
              </a:rPr>
              <a:t>Cities</a:t>
            </a:r>
            <a:r>
              <a:rPr lang="da-DK" sz="800" b="0" i="0" baseline="0" dirty="0">
                <a:solidFill>
                  <a:schemeClr val="bg1"/>
                </a:solidFill>
                <a:latin typeface="DINOT" panose="020B0504020101020102" pitchFamily="34" charset="0"/>
                <a:cs typeface="DINOT" panose="020B0504020101020102" pitchFamily="34" charset="0"/>
              </a:rPr>
              <a:t> for People</a:t>
            </a:r>
          </a:p>
        </p:txBody>
      </p:sp>
    </p:spTree>
    <p:extLst>
      <p:ext uri="{BB962C8B-B14F-4D97-AF65-F5344CB8AC3E}">
        <p14:creationId xmlns:p14="http://schemas.microsoft.com/office/powerpoint/2010/main" val="9541222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5">
            <a:extLst>
              <a:ext uri="{FF2B5EF4-FFF2-40B4-BE49-F238E27FC236}">
                <a16:creationId xmlns:a16="http://schemas.microsoft.com/office/drawing/2014/main" id="{83E8C91C-811A-1A45-B08F-F9AC55AE0DC4}"/>
              </a:ext>
            </a:extLst>
          </p:cNvPr>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0" y="0"/>
            <a:ext cx="12192000" cy="6858000"/>
          </a:xfrm>
          <a:prstGeom prst="rect">
            <a:avLst/>
          </a:prstGeom>
          <a:ln>
            <a:noFill/>
          </a:ln>
        </p:spPr>
      </p:pic>
      <p:sp>
        <p:nvSpPr>
          <p:cNvPr id="15" name="Pladsholder til sidefod 4"/>
          <p:cNvSpPr txBox="1">
            <a:spLocks/>
          </p:cNvSpPr>
          <p:nvPr userDrawn="1"/>
        </p:nvSpPr>
        <p:spPr>
          <a:xfrm>
            <a:off x="295266" y="6432037"/>
            <a:ext cx="2592649" cy="273844"/>
          </a:xfrm>
          <a:prstGeom prst="rect">
            <a:avLst/>
          </a:prstGeom>
        </p:spPr>
        <p:txBody>
          <a:bodyPr/>
          <a:lstStyle>
            <a:defPPr>
              <a:defRPr lang="da-DK"/>
            </a:defPPr>
            <a:lvl1pPr marL="0" algn="l" defTabSz="914400" rtl="0" eaLnBrk="1" latinLnBrk="0" hangingPunct="1">
              <a:defRPr sz="800" kern="1200">
                <a:solidFill>
                  <a:srgbClr val="0099FF"/>
                </a:solidFill>
                <a:latin typeface="DINOT-Light" pitchFamily="34" charset="0"/>
                <a:ea typeface="+mn-ea"/>
                <a:cs typeface="DINOT-Light"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50" baseline="0" dirty="0" err="1">
                <a:solidFill>
                  <a:schemeClr val="tx1"/>
                </a:solidFill>
                <a:latin typeface="DINOT-Bold" panose="020B0804020101020102" pitchFamily="34" charset="0"/>
                <a:cs typeface="DINOT-Bold" panose="020B0804020101020102" pitchFamily="34" charset="0"/>
              </a:rPr>
              <a:t>Gehl</a:t>
            </a:r>
            <a:r>
              <a:rPr lang="da-DK" sz="800" baseline="0" dirty="0">
                <a:solidFill>
                  <a:schemeClr val="tx1"/>
                </a:solidFill>
                <a:latin typeface="DINOT-Bold" panose="020B0804020101020102" pitchFamily="34" charset="0"/>
                <a:cs typeface="DINOT-Bold" panose="020B0804020101020102" pitchFamily="34" charset="0"/>
              </a:rPr>
              <a:t> </a:t>
            </a:r>
            <a:r>
              <a:rPr lang="da-DK" sz="800" b="0" i="0" baseline="0" dirty="0">
                <a:solidFill>
                  <a:schemeClr val="tx1"/>
                </a:solidFill>
                <a:latin typeface="DINOT-Light" panose="020B0504020101010102" pitchFamily="34" charset="0"/>
                <a:cs typeface="DINOT-Light" panose="020B0504020101010102" pitchFamily="34" charset="0"/>
              </a:rPr>
              <a:t>— </a:t>
            </a:r>
            <a:r>
              <a:rPr lang="da-DK" sz="800" b="0" i="0" baseline="0" dirty="0" err="1">
                <a:solidFill>
                  <a:schemeClr val="tx1"/>
                </a:solidFill>
                <a:latin typeface="DINOT-Light" panose="020B0504020101010102" pitchFamily="34" charset="0"/>
                <a:cs typeface="DINOT-Light" panose="020B0504020101010102" pitchFamily="34" charset="0"/>
              </a:rPr>
              <a:t>Making</a:t>
            </a:r>
            <a:r>
              <a:rPr lang="da-DK" sz="800" b="0" i="0" baseline="0" dirty="0">
                <a:solidFill>
                  <a:schemeClr val="tx1"/>
                </a:solidFill>
                <a:latin typeface="DINOT-Light" panose="020B0504020101010102" pitchFamily="34" charset="0"/>
                <a:cs typeface="DINOT-Light" panose="020B0504020101010102" pitchFamily="34" charset="0"/>
              </a:rPr>
              <a:t> </a:t>
            </a:r>
            <a:r>
              <a:rPr lang="da-DK" sz="800" b="0" i="0" baseline="0" dirty="0" err="1">
                <a:solidFill>
                  <a:schemeClr val="tx1"/>
                </a:solidFill>
                <a:latin typeface="DINOT-Light" panose="020B0504020101010102" pitchFamily="34" charset="0"/>
                <a:cs typeface="DINOT-Light" panose="020B0504020101010102" pitchFamily="34" charset="0"/>
              </a:rPr>
              <a:t>Cities</a:t>
            </a:r>
            <a:r>
              <a:rPr lang="da-DK" sz="800" b="0" i="0" baseline="0" dirty="0">
                <a:solidFill>
                  <a:schemeClr val="tx1"/>
                </a:solidFill>
                <a:latin typeface="DINOT-Light" panose="020B0504020101010102" pitchFamily="34" charset="0"/>
                <a:cs typeface="DINOT-Light" panose="020B0504020101010102" pitchFamily="34" charset="0"/>
              </a:rPr>
              <a:t> for People</a:t>
            </a:r>
          </a:p>
        </p:txBody>
      </p:sp>
      <p:sp>
        <p:nvSpPr>
          <p:cNvPr id="21" name="Title Placeholder 1">
            <a:extLst>
              <a:ext uri="{FF2B5EF4-FFF2-40B4-BE49-F238E27FC236}">
                <a16:creationId xmlns:a16="http://schemas.microsoft.com/office/drawing/2014/main" id="{D563ADC6-E19D-AB47-8A4A-C47C64BD5BD0}"/>
              </a:ext>
            </a:extLst>
          </p:cNvPr>
          <p:cNvSpPr>
            <a:spLocks noGrp="1"/>
          </p:cNvSpPr>
          <p:nvPr>
            <p:ph type="title"/>
          </p:nvPr>
        </p:nvSpPr>
        <p:spPr>
          <a:xfrm>
            <a:off x="1059195" y="729429"/>
            <a:ext cx="4411962" cy="1438584"/>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7DCDF929-8448-E644-8070-A98A5092F436}"/>
              </a:ext>
            </a:extLst>
          </p:cNvPr>
          <p:cNvSpPr>
            <a:spLocks noGrp="1"/>
          </p:cNvSpPr>
          <p:nvPr>
            <p:ph type="body" idx="1"/>
          </p:nvPr>
        </p:nvSpPr>
        <p:spPr>
          <a:xfrm>
            <a:off x="1055688" y="2365028"/>
            <a:ext cx="4411962" cy="32129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756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accent5"/>
          </a:solidFill>
          <a:effectLst/>
          <a:latin typeface="DINOT-Bold" panose="020B0804020101020102" pitchFamily="34" charset="0"/>
          <a:ea typeface="DINOT-Bold" panose="020B0804020101020102" pitchFamily="34" charset="0"/>
          <a:cs typeface="DINOT-Bold" panose="020B0804020101020102" pitchFamily="34" charset="0"/>
        </a:defRPr>
      </a:lvl1pPr>
    </p:titleStyle>
    <p:bodyStyle>
      <a:lvl1pPr marL="0" indent="0" algn="l" defTabSz="914400" rtl="0" eaLnBrk="1" latinLnBrk="0" hangingPunct="1">
        <a:lnSpc>
          <a:spcPct val="90000"/>
        </a:lnSpc>
        <a:spcBef>
          <a:spcPts val="1000"/>
        </a:spcBef>
        <a:buFont typeface="Arial"/>
        <a:buNone/>
        <a:defRPr sz="1800" b="0" i="0" kern="1200">
          <a:solidFill>
            <a:schemeClr val="accent5"/>
          </a:solidFill>
          <a:latin typeface="DINOT-Light" panose="020B0504020101010102" pitchFamily="34" charset="0"/>
          <a:ea typeface="DINOT-Light" panose="020B0504020101010102" pitchFamily="34" charset="0"/>
          <a:cs typeface="DINOT-Light" panose="020B0504020101010102" pitchFamily="34" charset="0"/>
        </a:defRPr>
      </a:lvl1pPr>
      <a:lvl2pPr marL="457200" indent="0" algn="l" defTabSz="914400" rtl="0" eaLnBrk="1" latinLnBrk="0" hangingPunct="1">
        <a:lnSpc>
          <a:spcPct val="90000"/>
        </a:lnSpc>
        <a:spcBef>
          <a:spcPts val="500"/>
        </a:spcBef>
        <a:buFont typeface="Arial"/>
        <a:buNone/>
        <a:defRPr sz="1800" b="0" i="0" kern="1200">
          <a:solidFill>
            <a:schemeClr val="accent5"/>
          </a:solidFill>
          <a:latin typeface="DINOT-Light" panose="020B0504020101010102" pitchFamily="34" charset="0"/>
          <a:ea typeface="DINOT-Light" panose="020B0504020101010102" pitchFamily="34" charset="0"/>
          <a:cs typeface="DINOT-Light" panose="020B0504020101010102" pitchFamily="34" charset="0"/>
        </a:defRPr>
      </a:lvl2pPr>
      <a:lvl3pPr marL="914400" indent="0" algn="l" defTabSz="914400" rtl="0" eaLnBrk="1" latinLnBrk="0" hangingPunct="1">
        <a:lnSpc>
          <a:spcPct val="90000"/>
        </a:lnSpc>
        <a:spcBef>
          <a:spcPts val="500"/>
        </a:spcBef>
        <a:buFont typeface="Arial"/>
        <a:buNone/>
        <a:defRPr sz="1800" b="0" i="0" kern="1200">
          <a:solidFill>
            <a:schemeClr val="accent5"/>
          </a:solidFill>
          <a:latin typeface="DINOT-Light" panose="020B0504020101010102" pitchFamily="34" charset="0"/>
          <a:ea typeface="DINOT-Light" panose="020B0504020101010102" pitchFamily="34" charset="0"/>
          <a:cs typeface="DINOT-Light" panose="020B0504020101010102" pitchFamily="34" charset="0"/>
        </a:defRPr>
      </a:lvl3pPr>
      <a:lvl4pPr marL="1371600" indent="0" algn="l" defTabSz="914400" rtl="0" eaLnBrk="1" latinLnBrk="0" hangingPunct="1">
        <a:lnSpc>
          <a:spcPct val="90000"/>
        </a:lnSpc>
        <a:spcBef>
          <a:spcPts val="500"/>
        </a:spcBef>
        <a:buFont typeface="Arial"/>
        <a:buNone/>
        <a:defRPr sz="1800" b="0" i="0" kern="1200">
          <a:solidFill>
            <a:schemeClr val="accent5"/>
          </a:solidFill>
          <a:latin typeface="DINOT-Light" panose="020B0504020101010102" pitchFamily="34" charset="0"/>
          <a:ea typeface="DINOT-Light" panose="020B0504020101010102" pitchFamily="34" charset="0"/>
          <a:cs typeface="DINOT-Light" panose="020B0504020101010102" pitchFamily="34" charset="0"/>
        </a:defRPr>
      </a:lvl4pPr>
      <a:lvl5pPr marL="1828800" indent="0" algn="l" defTabSz="914400" rtl="0" eaLnBrk="1" latinLnBrk="0" hangingPunct="1">
        <a:lnSpc>
          <a:spcPct val="90000"/>
        </a:lnSpc>
        <a:spcBef>
          <a:spcPts val="500"/>
        </a:spcBef>
        <a:buFont typeface="Arial"/>
        <a:buNone/>
        <a:defRPr sz="1800" b="0" i="0" kern="1200">
          <a:solidFill>
            <a:schemeClr val="accent5"/>
          </a:solidFill>
          <a:latin typeface="DINOT-Light" panose="020B0504020101010102" pitchFamily="34" charset="0"/>
          <a:ea typeface="DINOT-Light" panose="020B0504020101010102" pitchFamily="34" charset="0"/>
          <a:cs typeface="DINOT-Light" panose="020B0504020101010102"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93">
          <p15:clr>
            <a:srgbClr val="F26B43"/>
          </p15:clr>
        </p15:guide>
        <p15:guide id="4" orient="horz" pos="459">
          <p15:clr>
            <a:srgbClr val="5ACBF0"/>
          </p15:clr>
        </p15:guide>
        <p15:guide id="5" pos="7287">
          <p15:clr>
            <a:srgbClr val="F26B43"/>
          </p15:clr>
        </p15:guide>
        <p15:guide id="6" orient="horz" pos="3929">
          <p15:clr>
            <a:srgbClr val="5ACBF0"/>
          </p15:clr>
        </p15:guide>
        <p15:guide id="9" pos="665">
          <p15:clr>
            <a:srgbClr val="5ACBF0"/>
          </p15:clr>
        </p15:guide>
        <p15:guide id="12" pos="3795">
          <p15:clr>
            <a:srgbClr val="F26B43"/>
          </p15:clr>
        </p15:guide>
        <p15:guide id="13" pos="3885">
          <p15:clr>
            <a:srgbClr val="F26B43"/>
          </p15:clr>
        </p15:guide>
        <p15:guide id="14" orient="horz" pos="2840">
          <p15:clr>
            <a:srgbClr val="F26B43"/>
          </p15:clr>
        </p15:guide>
        <p15:guide id="20" pos="234">
          <p15:clr>
            <a:srgbClr val="F26B43"/>
          </p15:clr>
        </p15:guide>
        <p15:guide id="21" pos="2252">
          <p15:clr>
            <a:srgbClr val="F26B43"/>
          </p15:clr>
        </p15:guide>
        <p15:guide id="22" pos="5428">
          <p15:clr>
            <a:srgbClr val="F26B43"/>
          </p15:clr>
        </p15:guide>
        <p15:guide id="23" pos="7015">
          <p15:clr>
            <a:srgbClr val="5ACBF0"/>
          </p15:clr>
        </p15:guide>
        <p15:guide id="24" pos="3046">
          <p15:clr>
            <a:srgbClr val="F26B43"/>
          </p15:clr>
        </p15:guide>
        <p15:guide id="25" pos="1436">
          <p15:clr>
            <a:srgbClr val="F26B43"/>
          </p15:clr>
        </p15:guide>
        <p15:guide id="26" pos="4634">
          <p15:clr>
            <a:srgbClr val="F26B43"/>
          </p15:clr>
        </p15:guide>
        <p15:guide id="27" pos="6221">
          <p15:clr>
            <a:srgbClr val="F26B43"/>
          </p15:clr>
        </p15:guide>
        <p15:guide id="28" pos="7469">
          <p15:clr>
            <a:srgbClr val="F26B43"/>
          </p15:clr>
        </p15:guide>
        <p15:guide id="29" orient="horz" pos="3521">
          <p15:clr>
            <a:srgbClr val="F26B43"/>
          </p15:clr>
        </p15:guide>
        <p15:guide id="30" orient="horz" pos="1480">
          <p15:clr>
            <a:srgbClr val="F26B43"/>
          </p15:clr>
        </p15:guide>
        <p15:guide id="31" orient="horz" pos="799">
          <p15:clr>
            <a:srgbClr val="F26B43"/>
          </p15:clr>
        </p15:guide>
        <p15:guide id="32" orient="horz" pos="2115">
          <p15:clr>
            <a:srgbClr val="F26B43"/>
          </p15:clr>
        </p15:guide>
        <p15:guide id="33" orient="horz" pos="220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hyperlink" Target="https://covid19.gehlpeople.com/"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5.jpeg"/><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44.jpg"/><Relationship Id="rId5" Type="http://schemas.openxmlformats.org/officeDocument/2006/relationships/image" Target="../media/image45.sv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jpg"/><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46.jpeg"/><Relationship Id="rId5" Type="http://schemas.openxmlformats.org/officeDocument/2006/relationships/image" Target="../media/image48.sv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9.JPG"/><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48.JPG"/><Relationship Id="rId5" Type="http://schemas.openxmlformats.org/officeDocument/2006/relationships/image" Target="../media/image48.sv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51.JPG"/><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50.jpg"/><Relationship Id="rId5" Type="http://schemas.openxmlformats.org/officeDocument/2006/relationships/image" Target="../media/image48.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hyperlink" Target="https://www.dailymail.co.uk/covid-help" TargetMode="External"/><Relationship Id="rId2" Type="http://schemas.openxmlformats.org/officeDocument/2006/relationships/image" Target="../media/image52.jpg"/><Relationship Id="rId1" Type="http://schemas.openxmlformats.org/officeDocument/2006/relationships/slideLayout" Target="../slideLayouts/slideLayout8.xml"/><Relationship Id="rId4" Type="http://schemas.openxmlformats.org/officeDocument/2006/relationships/hyperlink" Target="https://www.dailymail.co.uk/home/search.html?s=&amp;authornamef=Ollie+Lewis+For+Mailonlin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image" Target="../media/image53.jp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tiff"/><Relationship Id="rId1" Type="http://schemas.openxmlformats.org/officeDocument/2006/relationships/slideLayout" Target="../slideLayouts/slideLayout8.xml"/><Relationship Id="rId4" Type="http://schemas.openxmlformats.org/officeDocument/2006/relationships/image" Target="../media/image69.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
            <a:extLst>
              <a:ext uri="{FF2B5EF4-FFF2-40B4-BE49-F238E27FC236}">
                <a16:creationId xmlns:a16="http://schemas.microsoft.com/office/drawing/2014/main" id="{D6D3CD49-E420-7547-A002-A9F96610C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3" y="0"/>
            <a:ext cx="12269148" cy="6900169"/>
          </a:xfrm>
          <a:prstGeom prst="rect">
            <a:avLst/>
          </a:prstGeom>
          <a:blipFill>
            <a:blip r:embed="rId4" cstate="hqprint">
              <a:extLst>
                <a:ext uri="{28A0092B-C50C-407E-A947-70E740481C1C}">
                  <a14:useLocalDpi xmlns:a14="http://schemas.microsoft.com/office/drawing/2010/main"/>
                </a:ext>
              </a:extLst>
            </a:blip>
            <a:srcRect/>
            <a:stretch>
              <a:fillRect/>
            </a:stretch>
          </a:blipFill>
          <a:ln>
            <a:noFill/>
          </a:ln>
        </p:spPr>
      </p:pic>
      <p:sp>
        <p:nvSpPr>
          <p:cNvPr id="16" name="Title 1"/>
          <p:cNvSpPr>
            <a:spLocks noGrp="1"/>
          </p:cNvSpPr>
          <p:nvPr>
            <p:ph type="ctrTitle"/>
          </p:nvPr>
        </p:nvSpPr>
        <p:spPr>
          <a:xfrm>
            <a:off x="2119164" y="1591062"/>
            <a:ext cx="7005786" cy="1422694"/>
          </a:xfrm>
        </p:spPr>
        <p:txBody>
          <a:bodyPr anchor="t" anchorCtr="0">
            <a:noAutofit/>
          </a:bodyPr>
          <a:lstStyle>
            <a:lvl1pPr algn="l">
              <a:defRPr sz="4800">
                <a:solidFill>
                  <a:srgbClr val="F8F4EA"/>
                </a:solidFill>
              </a:defRPr>
            </a:lvl1pPr>
          </a:lstStyle>
          <a:p>
            <a:r>
              <a:rPr lang="en-US" sz="6000" b="0" spc="-20" dirty="0">
                <a:solidFill>
                  <a:srgbClr val="FFFFFF"/>
                </a:solidFill>
              </a:rPr>
              <a:t>Nye </a:t>
            </a:r>
            <a:r>
              <a:rPr lang="en-US" sz="6000" b="0" spc="-20" dirty="0" err="1">
                <a:solidFill>
                  <a:srgbClr val="FFFFFF"/>
                </a:solidFill>
              </a:rPr>
              <a:t>Bymidter</a:t>
            </a:r>
            <a:r>
              <a:rPr lang="en-US" sz="6000" b="0" spc="-20" dirty="0">
                <a:solidFill>
                  <a:srgbClr val="FFFFFF"/>
                </a:solidFill>
              </a:rPr>
              <a:t/>
            </a:r>
            <a:br>
              <a:rPr lang="en-US" sz="6000" b="0" spc="-20" dirty="0">
                <a:solidFill>
                  <a:srgbClr val="FFFFFF"/>
                </a:solidFill>
              </a:rPr>
            </a:br>
            <a:r>
              <a:rPr lang="en-US" sz="2400" b="0" spc="-20" dirty="0" err="1">
                <a:solidFill>
                  <a:srgbClr val="FFFFFF"/>
                </a:solidFill>
                <a:latin typeface="DINOT-Light" panose="020B0504020101010102" pitchFamily="34" charset="0"/>
                <a:cs typeface="DINOT-Light" panose="020B0504020101010102" pitchFamily="34" charset="0"/>
              </a:rPr>
              <a:t>Hvordan</a:t>
            </a:r>
            <a:r>
              <a:rPr lang="en-US" sz="2400" b="0" spc="-20" dirty="0">
                <a:solidFill>
                  <a:srgbClr val="FFFFFF"/>
                </a:solidFill>
                <a:latin typeface="DINOT-Light" panose="020B0504020101010102" pitchFamily="34" charset="0"/>
                <a:cs typeface="DINOT-Light" panose="020B0504020101010102" pitchFamily="34" charset="0"/>
              </a:rPr>
              <a:t> </a:t>
            </a:r>
            <a:r>
              <a:rPr lang="en-US" sz="2400" b="0" spc="-20" dirty="0" err="1">
                <a:solidFill>
                  <a:srgbClr val="FFFFFF"/>
                </a:solidFill>
                <a:latin typeface="DINOT-Light" panose="020B0504020101010102" pitchFamily="34" charset="0"/>
                <a:cs typeface="DINOT-Light" panose="020B0504020101010102" pitchFamily="34" charset="0"/>
              </a:rPr>
              <a:t>vil</a:t>
            </a:r>
            <a:r>
              <a:rPr lang="en-US" sz="2400" b="0" spc="-20" dirty="0">
                <a:solidFill>
                  <a:srgbClr val="FFFFFF"/>
                </a:solidFill>
                <a:latin typeface="DINOT-Light" panose="020B0504020101010102" pitchFamily="34" charset="0"/>
                <a:cs typeface="DINOT-Light" panose="020B0504020101010102" pitchFamily="34" charset="0"/>
              </a:rPr>
              <a:t> covid-19 </a:t>
            </a:r>
            <a:r>
              <a:rPr lang="en-US" sz="2400" b="0" spc="-20" dirty="0" err="1">
                <a:solidFill>
                  <a:srgbClr val="FFFFFF"/>
                </a:solidFill>
                <a:latin typeface="DINOT-Light" panose="020B0504020101010102" pitchFamily="34" charset="0"/>
                <a:cs typeface="DINOT-Light" panose="020B0504020101010102" pitchFamily="34" charset="0"/>
              </a:rPr>
              <a:t>ændre</a:t>
            </a:r>
            <a:r>
              <a:rPr lang="en-US" sz="2400" b="0" spc="-20" dirty="0">
                <a:solidFill>
                  <a:srgbClr val="FFFFFF"/>
                </a:solidFill>
                <a:latin typeface="DINOT-Light" panose="020B0504020101010102" pitchFamily="34" charset="0"/>
                <a:cs typeface="DINOT-Light" panose="020B0504020101010102" pitchFamily="34" charset="0"/>
              </a:rPr>
              <a:t> </a:t>
            </a:r>
            <a:r>
              <a:rPr lang="en-US" sz="2400" b="0" spc="-20" dirty="0" err="1">
                <a:solidFill>
                  <a:srgbClr val="FFFFFF"/>
                </a:solidFill>
                <a:latin typeface="DINOT-Light" panose="020B0504020101010102" pitchFamily="34" charset="0"/>
                <a:cs typeface="DINOT-Light" panose="020B0504020101010102" pitchFamily="34" charset="0"/>
              </a:rPr>
              <a:t>fremtidens</a:t>
            </a:r>
            <a:r>
              <a:rPr lang="en-US" sz="2400" b="0" spc="-20" dirty="0">
                <a:solidFill>
                  <a:srgbClr val="FFFFFF"/>
                </a:solidFill>
                <a:latin typeface="DINOT-Light" panose="020B0504020101010102" pitchFamily="34" charset="0"/>
                <a:cs typeface="DINOT-Light" panose="020B0504020101010102" pitchFamily="34" charset="0"/>
              </a:rPr>
              <a:t> </a:t>
            </a:r>
            <a:r>
              <a:rPr lang="en-US" sz="2400" b="0" spc="-20" dirty="0" err="1">
                <a:solidFill>
                  <a:srgbClr val="FFFFFF"/>
                </a:solidFill>
                <a:latin typeface="DINOT-Light" panose="020B0504020101010102" pitchFamily="34" charset="0"/>
                <a:cs typeface="DINOT-Light" panose="020B0504020101010102" pitchFamily="34" charset="0"/>
              </a:rPr>
              <a:t>fælles</a:t>
            </a:r>
            <a:r>
              <a:rPr lang="en-US" sz="2400" b="0" spc="-20" dirty="0">
                <a:solidFill>
                  <a:srgbClr val="FFFFFF"/>
                </a:solidFill>
                <a:latin typeface="DINOT-Light" panose="020B0504020101010102" pitchFamily="34" charset="0"/>
                <a:cs typeface="DINOT-Light" panose="020B0504020101010102" pitchFamily="34" charset="0"/>
              </a:rPr>
              <a:t> </a:t>
            </a:r>
            <a:r>
              <a:rPr lang="en-US" sz="2400" b="0" spc="-20" dirty="0" err="1">
                <a:solidFill>
                  <a:srgbClr val="FFFFFF"/>
                </a:solidFill>
                <a:latin typeface="DINOT-Light" panose="020B0504020101010102" pitchFamily="34" charset="0"/>
                <a:cs typeface="DINOT-Light" panose="020B0504020101010102" pitchFamily="34" charset="0"/>
              </a:rPr>
              <a:t>byrum</a:t>
            </a:r>
            <a:r>
              <a:rPr lang="en-US" sz="2400" b="0" spc="-20" dirty="0">
                <a:solidFill>
                  <a:srgbClr val="FFFFFF"/>
                </a:solidFill>
                <a:latin typeface="DINOT-Light" panose="020B0504020101010102" pitchFamily="34" charset="0"/>
                <a:cs typeface="DINOT-Light" panose="020B0504020101010102" pitchFamily="34" charset="0"/>
              </a:rPr>
              <a:t> </a:t>
            </a:r>
            <a:r>
              <a:rPr lang="en-US" sz="2400" b="0" spc="-20" dirty="0" err="1">
                <a:solidFill>
                  <a:srgbClr val="FFFFFF"/>
                </a:solidFill>
                <a:latin typeface="DINOT-Light" panose="020B0504020101010102" pitchFamily="34" charset="0"/>
                <a:cs typeface="DINOT-Light" panose="020B0504020101010102" pitchFamily="34" charset="0"/>
              </a:rPr>
              <a:t>og</a:t>
            </a:r>
            <a:r>
              <a:rPr lang="en-US" sz="2400" b="0" spc="-20" dirty="0">
                <a:solidFill>
                  <a:srgbClr val="FFFFFF"/>
                </a:solidFill>
                <a:latin typeface="DINOT-Light" panose="020B0504020101010102" pitchFamily="34" charset="0"/>
                <a:cs typeface="DINOT-Light" panose="020B0504020101010102" pitchFamily="34" charset="0"/>
              </a:rPr>
              <a:t> </a:t>
            </a:r>
            <a:r>
              <a:rPr lang="en-US" sz="2400" b="0" spc="-20" dirty="0" err="1">
                <a:solidFill>
                  <a:srgbClr val="FFFFFF"/>
                </a:solidFill>
                <a:latin typeface="DINOT-Light" panose="020B0504020101010102" pitchFamily="34" charset="0"/>
                <a:cs typeface="DINOT-Light" panose="020B0504020101010102" pitchFamily="34" charset="0"/>
              </a:rPr>
              <a:t>fælles</a:t>
            </a:r>
            <a:r>
              <a:rPr lang="en-US" sz="2400" b="0" spc="-20" dirty="0">
                <a:solidFill>
                  <a:srgbClr val="FFFFFF"/>
                </a:solidFill>
                <a:latin typeface="DINOT-Light" panose="020B0504020101010102" pitchFamily="34" charset="0"/>
                <a:cs typeface="DINOT-Light" panose="020B0504020101010102" pitchFamily="34" charset="0"/>
              </a:rPr>
              <a:t> </a:t>
            </a:r>
            <a:r>
              <a:rPr lang="en-US" sz="2400" b="0" spc="-20" dirty="0" err="1">
                <a:solidFill>
                  <a:srgbClr val="FFFFFF"/>
                </a:solidFill>
                <a:latin typeface="DINOT-Light" panose="020B0504020101010102" pitchFamily="34" charset="0"/>
                <a:cs typeface="DINOT-Light" panose="020B0504020101010102" pitchFamily="34" charset="0"/>
              </a:rPr>
              <a:t>mødesteder</a:t>
            </a:r>
            <a:r>
              <a:rPr lang="en-US" sz="2400" b="0" spc="-20" dirty="0">
                <a:solidFill>
                  <a:srgbClr val="FFFFFF"/>
                </a:solidFill>
                <a:latin typeface="DINOT-Light" panose="020B0504020101010102" pitchFamily="34" charset="0"/>
                <a:cs typeface="DINOT-Light" panose="020B0504020101010102" pitchFamily="34" charset="0"/>
              </a:rPr>
              <a:t>?</a:t>
            </a:r>
            <a:br>
              <a:rPr lang="en-US" sz="2400" b="0" spc="-20" dirty="0">
                <a:solidFill>
                  <a:srgbClr val="FFFFFF"/>
                </a:solidFill>
                <a:latin typeface="DINOT-Light" panose="020B0504020101010102" pitchFamily="34" charset="0"/>
                <a:cs typeface="DINOT-Light" panose="020B0504020101010102" pitchFamily="34" charset="0"/>
              </a:rPr>
            </a:br>
            <a:r>
              <a:rPr lang="en-US" sz="2400" b="0" spc="-20" dirty="0">
                <a:solidFill>
                  <a:srgbClr val="FFFFFF"/>
                </a:solidFill>
                <a:latin typeface="DINOT-Light" panose="020B0504020101010102" pitchFamily="34" charset="0"/>
                <a:cs typeface="DINOT-Light" panose="020B0504020101010102" pitchFamily="34" charset="0"/>
              </a:rPr>
              <a:t/>
            </a:r>
            <a:br>
              <a:rPr lang="en-US" sz="2400" b="0" spc="-20" dirty="0">
                <a:solidFill>
                  <a:srgbClr val="FFFFFF"/>
                </a:solidFill>
                <a:latin typeface="DINOT-Light" panose="020B0504020101010102" pitchFamily="34" charset="0"/>
                <a:cs typeface="DINOT-Light" panose="020B0504020101010102" pitchFamily="34" charset="0"/>
              </a:rPr>
            </a:br>
            <a:r>
              <a:rPr lang="en-US" sz="2400" b="0" spc="-20" dirty="0">
                <a:solidFill>
                  <a:srgbClr val="FFFFFF"/>
                </a:solidFill>
                <a:latin typeface="DINOT-Light" panose="020B0504020101010102" pitchFamily="34" charset="0"/>
                <a:cs typeface="DINOT-Light" panose="020B0504020101010102" pitchFamily="34" charset="0"/>
              </a:rPr>
              <a:t>DB </a:t>
            </a:r>
            <a:r>
              <a:rPr lang="en-US" sz="2400" b="0" spc="-20" dirty="0" err="1">
                <a:solidFill>
                  <a:srgbClr val="FFFFFF"/>
                </a:solidFill>
                <a:latin typeface="DINOT-Light" panose="020B0504020101010102" pitchFamily="34" charset="0"/>
                <a:cs typeface="DINOT-Light" panose="020B0504020101010102" pitchFamily="34" charset="0"/>
              </a:rPr>
              <a:t>Kulturkonference</a:t>
            </a:r>
            <a:r>
              <a:rPr lang="en-US" sz="2400" b="0" spc="-20" dirty="0">
                <a:solidFill>
                  <a:srgbClr val="FFFFFF"/>
                </a:solidFill>
                <a:latin typeface="DINOT-Light" panose="020B0504020101010102" pitchFamily="34" charset="0"/>
                <a:cs typeface="DINOT-Light" panose="020B0504020101010102" pitchFamily="34" charset="0"/>
              </a:rPr>
              <a:t>, 23. </a:t>
            </a:r>
            <a:r>
              <a:rPr lang="en-US" sz="2400" spc="-20" dirty="0" err="1">
                <a:solidFill>
                  <a:srgbClr val="FFFFFF"/>
                </a:solidFill>
                <a:latin typeface="DINOT-Light" panose="020B0504020101010102" pitchFamily="34" charset="0"/>
                <a:cs typeface="DINOT-Light" panose="020B0504020101010102" pitchFamily="34" charset="0"/>
              </a:rPr>
              <a:t>sept</a:t>
            </a:r>
            <a:r>
              <a:rPr lang="en-US" sz="2400" b="0" spc="-20" dirty="0" err="1">
                <a:solidFill>
                  <a:srgbClr val="FFFFFF"/>
                </a:solidFill>
                <a:latin typeface="DINOT-Light" panose="020B0504020101010102" pitchFamily="34" charset="0"/>
                <a:cs typeface="DINOT-Light" panose="020B0504020101010102" pitchFamily="34" charset="0"/>
              </a:rPr>
              <a:t>ember</a:t>
            </a:r>
            <a:r>
              <a:rPr lang="en-US" sz="2400" b="0" spc="-20" dirty="0">
                <a:solidFill>
                  <a:srgbClr val="FFFFFF"/>
                </a:solidFill>
                <a:latin typeface="DINOT-Light" panose="020B0504020101010102" pitchFamily="34" charset="0"/>
                <a:cs typeface="DINOT-Light" panose="020B0504020101010102" pitchFamily="34" charset="0"/>
              </a:rPr>
              <a:t> 2021</a:t>
            </a:r>
            <a:br>
              <a:rPr lang="en-US" sz="2400" b="0" spc="-20" dirty="0">
                <a:solidFill>
                  <a:srgbClr val="FFFFFF"/>
                </a:solidFill>
                <a:latin typeface="DINOT-Light" panose="020B0504020101010102" pitchFamily="34" charset="0"/>
                <a:cs typeface="DINOT-Light" panose="020B0504020101010102" pitchFamily="34" charset="0"/>
              </a:rPr>
            </a:br>
            <a:r>
              <a:rPr lang="en-US" sz="2400" b="0" spc="-20" dirty="0" err="1">
                <a:solidFill>
                  <a:srgbClr val="FFFFFF"/>
                </a:solidFill>
                <a:latin typeface="DINOT-Light" panose="020B0504020101010102" pitchFamily="34" charset="0"/>
                <a:cs typeface="DINOT-Light" panose="020B0504020101010102" pitchFamily="34" charset="0"/>
              </a:rPr>
              <a:t>Sønderborg</a:t>
            </a:r>
            <a:endParaRPr lang="en-US" sz="2400" b="0" spc="-20" dirty="0">
              <a:solidFill>
                <a:srgbClr val="FFFFFF"/>
              </a:solidFill>
              <a:latin typeface="DINOT-Light" panose="020B0504020101010102" pitchFamily="34" charset="0"/>
              <a:cs typeface="DINOT-Light" panose="020B0504020101010102" pitchFamily="34" charset="0"/>
            </a:endParaRPr>
          </a:p>
        </p:txBody>
      </p:sp>
      <p:sp>
        <p:nvSpPr>
          <p:cNvPr id="18" name="Pladsholder til tekst 8"/>
          <p:cNvSpPr>
            <a:spLocks noGrp="1"/>
          </p:cNvSpPr>
          <p:nvPr>
            <p:ph type="body" sz="quarter" idx="4294967295"/>
          </p:nvPr>
        </p:nvSpPr>
        <p:spPr>
          <a:xfrm>
            <a:off x="7646482" y="5385583"/>
            <a:ext cx="3906708" cy="851705"/>
          </a:xfrm>
        </p:spPr>
        <p:txBody>
          <a:bodyPr anchor="b">
            <a:noAutofit/>
          </a:bodyPr>
          <a:lstStyle>
            <a:lvl3pPr marL="0" indent="0">
              <a:spcBef>
                <a:spcPts val="0"/>
              </a:spcBef>
              <a:buFontTx/>
              <a:buNone/>
              <a:defRPr lang="da-DK" sz="1600" kern="1200" dirty="0" smtClean="0">
                <a:solidFill>
                  <a:srgbClr val="F8F4EA"/>
                </a:solidFill>
                <a:latin typeface="DINOT-Bold" pitchFamily="34" charset="0"/>
                <a:ea typeface="+mn-ea"/>
                <a:cs typeface="DINOT-Bold" pitchFamily="34" charset="0"/>
              </a:defRPr>
            </a:lvl3pPr>
            <a:lvl4pPr marL="1371600" indent="0">
              <a:buFontTx/>
              <a:buNone/>
              <a:defRPr/>
            </a:lvl4pPr>
            <a:lvl5pPr marL="1828800" indent="0">
              <a:buFontTx/>
              <a:buNone/>
              <a:defRPr/>
            </a:lvl5pPr>
          </a:lstStyle>
          <a:p>
            <a:pPr lvl="2" algn="r">
              <a:lnSpc>
                <a:spcPct val="100000"/>
              </a:lnSpc>
            </a:pPr>
            <a:r>
              <a:rPr lang="da-DK" sz="1800" dirty="0">
                <a:solidFill>
                  <a:srgbClr val="FFFFFF"/>
                </a:solidFill>
              </a:rPr>
              <a:t>Af Birgitte Svarre</a:t>
            </a:r>
          </a:p>
          <a:p>
            <a:pPr lvl="2" algn="r">
              <a:lnSpc>
                <a:spcPct val="100000"/>
              </a:lnSpc>
            </a:pPr>
            <a:r>
              <a:rPr lang="da-DK" sz="1800" dirty="0">
                <a:solidFill>
                  <a:srgbClr val="FFFFFF"/>
                </a:solidFill>
                <a:latin typeface="DINOT-Light" panose="020B0504020101010102" pitchFamily="34" charset="0"/>
                <a:cs typeface="DINOT-Light" panose="020B0504020101010102" pitchFamily="34" charset="0"/>
              </a:rPr>
              <a:t>Leder af </a:t>
            </a:r>
            <a:r>
              <a:rPr lang="da-DK" sz="1800" dirty="0" err="1">
                <a:solidFill>
                  <a:srgbClr val="FFFFFF"/>
                </a:solidFill>
                <a:latin typeface="DINOT-Light" panose="020B0504020101010102" pitchFamily="34" charset="0"/>
                <a:cs typeface="DINOT-Light" panose="020B0504020101010102" pitchFamily="34" charset="0"/>
              </a:rPr>
              <a:t>Gehls</a:t>
            </a:r>
            <a:r>
              <a:rPr lang="da-DK" sz="1800" dirty="0">
                <a:solidFill>
                  <a:srgbClr val="FFFFFF"/>
                </a:solidFill>
                <a:latin typeface="DINOT-Light" panose="020B0504020101010102" pitchFamily="34" charset="0"/>
                <a:cs typeface="DINOT-Light" panose="020B0504020101010102" pitchFamily="34" charset="0"/>
              </a:rPr>
              <a:t> </a:t>
            </a:r>
            <a:r>
              <a:rPr lang="da-DK" sz="1800" dirty="0" err="1">
                <a:solidFill>
                  <a:srgbClr val="FFFFFF"/>
                </a:solidFill>
                <a:latin typeface="DINOT-Light" panose="020B0504020101010102" pitchFamily="34" charset="0"/>
                <a:cs typeface="DINOT-Light" panose="020B0504020101010102" pitchFamily="34" charset="0"/>
              </a:rPr>
              <a:t>byteam</a:t>
            </a:r>
            <a:endParaRPr lang="da-DK" sz="1800" dirty="0">
              <a:solidFill>
                <a:srgbClr val="FFFFFF"/>
              </a:solidFill>
              <a:latin typeface="DINOT-Light" panose="020B0504020101010102" pitchFamily="34" charset="0"/>
              <a:cs typeface="DINOT-Light" panose="020B0504020101010102" pitchFamily="34" charset="0"/>
            </a:endParaRPr>
          </a:p>
        </p:txBody>
      </p:sp>
      <p:sp>
        <p:nvSpPr>
          <p:cNvPr id="9" name="Titel 4"/>
          <p:cNvSpPr txBox="1">
            <a:spLocks/>
          </p:cNvSpPr>
          <p:nvPr/>
        </p:nvSpPr>
        <p:spPr>
          <a:xfrm>
            <a:off x="6471753" y="2520756"/>
            <a:ext cx="2453172" cy="132734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spc="-100" baseline="0">
                <a:solidFill>
                  <a:srgbClr val="0099FF"/>
                </a:solidFill>
                <a:latin typeface="DINOT-Bold" pitchFamily="34" charset="0"/>
                <a:ea typeface="+mj-ea"/>
                <a:cs typeface="DINOT-Bold"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a-DK" sz="4200" b="1" i="0" u="none" strike="noStrike" kern="1200" cap="none" spc="-100" normalizeH="0" baseline="0" noProof="0" dirty="0">
              <a:ln>
                <a:noFill/>
              </a:ln>
              <a:solidFill>
                <a:srgbClr val="0099FF"/>
              </a:solidFill>
              <a:effectLst/>
              <a:uLnTx/>
              <a:uFillTx/>
              <a:latin typeface="DINOT-Bold" pitchFamily="34" charset="0"/>
              <a:ea typeface="+mj-ea"/>
              <a:cs typeface="DINOT-Bold" pitchFamily="34" charset="0"/>
            </a:endParaRPr>
          </a:p>
        </p:txBody>
      </p:sp>
      <p:pic>
        <p:nvPicPr>
          <p:cNvPr id="11" name="Billede 19">
            <a:extLst>
              <a:ext uri="{FF2B5EF4-FFF2-40B4-BE49-F238E27FC236}">
                <a16:creationId xmlns:a16="http://schemas.microsoft.com/office/drawing/2014/main" id="{15C84E0E-3BDF-8F40-80B5-1079ADD4186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 y="5368828"/>
            <a:ext cx="2085536" cy="1098382"/>
          </a:xfrm>
          <a:prstGeom prst="rect">
            <a:avLst/>
          </a:prstGeom>
        </p:spPr>
      </p:pic>
    </p:spTree>
    <p:extLst>
      <p:ext uri="{BB962C8B-B14F-4D97-AF65-F5344CB8AC3E}">
        <p14:creationId xmlns:p14="http://schemas.microsoft.com/office/powerpoint/2010/main" val="27318691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001EF5-5FCE-AE48-8D5C-656731045186}"/>
              </a:ext>
            </a:extLst>
          </p:cNvPr>
          <p:cNvSpPr/>
          <p:nvPr/>
        </p:nvSpPr>
        <p:spPr>
          <a:xfrm>
            <a:off x="461170" y="191634"/>
            <a:ext cx="2732057" cy="29546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Mere leg og sport </a:t>
            </a:r>
            <a:endParaRPr kumimoji="0" lang="en-DK"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
        <p:nvSpPr>
          <p:cNvPr id="5" name="Rectangle 4">
            <a:extLst>
              <a:ext uri="{FF2B5EF4-FFF2-40B4-BE49-F238E27FC236}">
                <a16:creationId xmlns:a16="http://schemas.microsoft.com/office/drawing/2014/main" id="{1C5D54F8-6EFD-C14B-A617-B5F2E1174856}"/>
              </a:ext>
            </a:extLst>
          </p:cNvPr>
          <p:cNvSpPr/>
          <p:nvPr/>
        </p:nvSpPr>
        <p:spPr>
          <a:xfrm>
            <a:off x="461176" y="318855"/>
            <a:ext cx="108015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Svendborg</a:t>
            </a:r>
            <a:endPar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pic>
        <p:nvPicPr>
          <p:cNvPr id="7" name="Picture 6" descr="A screenshot of a cell phone&#10;&#10;Description automatically generated">
            <a:extLst>
              <a:ext uri="{FF2B5EF4-FFF2-40B4-BE49-F238E27FC236}">
                <a16:creationId xmlns:a16="http://schemas.microsoft.com/office/drawing/2014/main" id="{BF87D5A1-00E1-2843-851C-A553B0192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3169" y="4338084"/>
            <a:ext cx="11437656" cy="2542836"/>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A5EB98D6-E549-B647-8BF4-780ED31BE9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7487" y="318856"/>
            <a:ext cx="6183338" cy="4189644"/>
          </a:xfrm>
          <a:prstGeom prst="rect">
            <a:avLst/>
          </a:prstGeom>
        </p:spPr>
      </p:pic>
      <p:pic>
        <p:nvPicPr>
          <p:cNvPr id="11" name="Picture 10" descr="A person playing frisbee in a park&#10;&#10;Description automatically generated">
            <a:extLst>
              <a:ext uri="{FF2B5EF4-FFF2-40B4-BE49-F238E27FC236}">
                <a16:creationId xmlns:a16="http://schemas.microsoft.com/office/drawing/2014/main" id="{34D9806D-CB61-8644-B94D-12BAECC3C3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8561" y="1665863"/>
            <a:ext cx="3758258" cy="2995043"/>
          </a:xfrm>
          <a:prstGeom prst="rect">
            <a:avLst/>
          </a:prstGeom>
        </p:spPr>
      </p:pic>
    </p:spTree>
    <p:extLst>
      <p:ext uri="{BB962C8B-B14F-4D97-AF65-F5344CB8AC3E}">
        <p14:creationId xmlns:p14="http://schemas.microsoft.com/office/powerpoint/2010/main" val="3012973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map&#10;&#10;Description automatically generated">
            <a:extLst>
              <a:ext uri="{FF2B5EF4-FFF2-40B4-BE49-F238E27FC236}">
                <a16:creationId xmlns:a16="http://schemas.microsoft.com/office/drawing/2014/main" id="{5388E356-A8AE-184E-892F-0D1E918B63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8130" y="609743"/>
            <a:ext cx="5926815" cy="5458908"/>
          </a:xfrm>
          <a:prstGeom prst="rect">
            <a:avLst/>
          </a:prstGeom>
        </p:spPr>
      </p:pic>
      <p:sp>
        <p:nvSpPr>
          <p:cNvPr id="4" name="Rectangle 3">
            <a:extLst>
              <a:ext uri="{FF2B5EF4-FFF2-40B4-BE49-F238E27FC236}">
                <a16:creationId xmlns:a16="http://schemas.microsoft.com/office/drawing/2014/main" id="{C9E619EF-1C37-1E4A-BF6B-081BB995B0D8}"/>
              </a:ext>
            </a:extLst>
          </p:cNvPr>
          <p:cNvSpPr/>
          <p:nvPr/>
        </p:nvSpPr>
        <p:spPr>
          <a:xfrm>
            <a:off x="461170" y="191634"/>
            <a:ext cx="4440439"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1" u="none" strike="noStrike" kern="1200" cap="none" spc="0" normalizeH="0" baseline="0" noProof="0" dirty="0">
              <a:ln>
                <a:noFill/>
              </a:ln>
              <a:solidFill>
                <a:srgbClr val="0099FF"/>
              </a:solidFill>
              <a:effectLst/>
              <a:uLnTx/>
              <a:uFillTx/>
              <a:latin typeface="DINOT" panose="020B0504020101020102" pitchFamily="34" charset="77"/>
              <a:ea typeface="+mn-ea"/>
              <a:cs typeface="DINOT" panose="020B0504020101020102"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Lokale mødesteder er mere søgte under </a:t>
            </a:r>
            <a:r>
              <a:rPr kumimoji="0" lang="da-DK"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corona</a:t>
            </a:r>
            <a:r>
              <a:rPr kumimoji="0" lang="da-DK"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-krisen end før!  + 35% stigning</a:t>
            </a:r>
            <a:endParaRPr kumimoji="0" lang="en-DK"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Antal</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mennesker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der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opholder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sig er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gået</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op,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samtidig</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er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biltrafikken</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gået</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ned</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
        <p:nvSpPr>
          <p:cNvPr id="5" name="Rectangle 4">
            <a:extLst>
              <a:ext uri="{FF2B5EF4-FFF2-40B4-BE49-F238E27FC236}">
                <a16:creationId xmlns:a16="http://schemas.microsoft.com/office/drawing/2014/main" id="{92D1368A-42FC-764A-B09F-7F1E5A537E46}"/>
              </a:ext>
            </a:extLst>
          </p:cNvPr>
          <p:cNvSpPr/>
          <p:nvPr/>
        </p:nvSpPr>
        <p:spPr>
          <a:xfrm>
            <a:off x="461176" y="318855"/>
            <a:ext cx="108015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Lokale</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mødesteder</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er</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vigtigere</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p>
        </p:txBody>
      </p:sp>
      <p:pic>
        <p:nvPicPr>
          <p:cNvPr id="1028" name="Picture 4">
            <a:extLst>
              <a:ext uri="{FF2B5EF4-FFF2-40B4-BE49-F238E27FC236}">
                <a16:creationId xmlns:a16="http://schemas.microsoft.com/office/drawing/2014/main" id="{25946231-C065-4195-87D9-B898880D40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634" b="20509"/>
          <a:stretch/>
        </p:blipFill>
        <p:spPr bwMode="auto">
          <a:xfrm>
            <a:off x="0" y="2985816"/>
            <a:ext cx="5143500" cy="307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5731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AD9378-1B82-2C4F-AC35-D837099BFDC1}"/>
              </a:ext>
            </a:extLst>
          </p:cNvPr>
          <p:cNvSpPr/>
          <p:nvPr/>
        </p:nvSpPr>
        <p:spPr>
          <a:xfrm>
            <a:off x="461170" y="191634"/>
            <a:ext cx="2405895" cy="57246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1" u="none" strike="noStrike" kern="1200" cap="none" spc="0" normalizeH="0" baseline="0" noProof="0" dirty="0">
              <a:ln>
                <a:noFill/>
              </a:ln>
              <a:solidFill>
                <a:srgbClr val="0099FF"/>
              </a:solidFill>
              <a:effectLst/>
              <a:uLnTx/>
              <a:uFillTx/>
              <a:latin typeface="DINOT" panose="020B0504020101020102" pitchFamily="34" charset="77"/>
              <a:ea typeface="+mn-ea"/>
              <a:cs typeface="DINOT" panose="020B0504020101020102"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Steder med offentlige tilbud (såsom fx. legepladser), er endnu mere besøgt end før</a:t>
            </a:r>
            <a:endParaRPr kumimoji="0" lang="en-DK"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Vel-</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designede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lokale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destinationer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som</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Enghave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Plads</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Superkilen</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og</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Sundbyøster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Plads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har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flere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brugere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end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før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COVID-19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pic>
        <p:nvPicPr>
          <p:cNvPr id="7" name="Picture 6" descr="A close up of a map&#10;&#10;Description automatically generated">
            <a:extLst>
              <a:ext uri="{FF2B5EF4-FFF2-40B4-BE49-F238E27FC236}">
                <a16:creationId xmlns:a16="http://schemas.microsoft.com/office/drawing/2014/main" id="{32E795A3-4DB4-3343-A5F5-63DB39BB6E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71169" y="1736173"/>
            <a:ext cx="4562438" cy="3151347"/>
          </a:xfrm>
          <a:prstGeom prst="rect">
            <a:avLst/>
          </a:prstGeom>
        </p:spPr>
      </p:pic>
      <p:sp>
        <p:nvSpPr>
          <p:cNvPr id="8" name="Rectangle 7">
            <a:extLst>
              <a:ext uri="{FF2B5EF4-FFF2-40B4-BE49-F238E27FC236}">
                <a16:creationId xmlns:a16="http://schemas.microsoft.com/office/drawing/2014/main" id="{E43AD806-26E4-E44A-BE57-EC04953E7633}"/>
              </a:ext>
            </a:extLst>
          </p:cNvPr>
          <p:cNvSpPr/>
          <p:nvPr/>
        </p:nvSpPr>
        <p:spPr>
          <a:xfrm>
            <a:off x="9664967" y="1334705"/>
            <a:ext cx="2366967" cy="41118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Superkilen</a:t>
            </a:r>
            <a:r>
              <a:rPr kumimoji="0" lang="en-US" sz="10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0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før&amp;under</a:t>
            </a:r>
            <a:endParaRPr kumimoji="0" lang="en-DK" sz="1000" b="0" i="0" u="none" strike="noStrike" kern="1200" cap="none" spc="0" normalizeH="0" baseline="0" noProof="0" dirty="0">
              <a:ln>
                <a:noFill/>
              </a:ln>
              <a:solidFill>
                <a:srgbClr val="0099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A15AEAB-480B-2A4F-841B-3B03B4108570}"/>
              </a:ext>
            </a:extLst>
          </p:cNvPr>
          <p:cNvSpPr/>
          <p:nvPr/>
        </p:nvSpPr>
        <p:spPr>
          <a:xfrm>
            <a:off x="7071169" y="1334705"/>
            <a:ext cx="16337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Enghave</a:t>
            </a:r>
            <a:r>
              <a:rPr kumimoji="0" lang="en-US" sz="10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0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Plads</a:t>
            </a:r>
            <a:r>
              <a:rPr kumimoji="0" lang="en-US" sz="10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0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før&amp;under</a:t>
            </a:r>
            <a:endParaRPr kumimoji="0" lang="en-DK" sz="1000" b="0" i="0" u="none" strike="noStrike" kern="1200" cap="none" spc="0" normalizeH="0" baseline="0" noProof="0" dirty="0">
              <a:ln>
                <a:noFill/>
              </a:ln>
              <a:solidFill>
                <a:srgbClr val="0099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C0EF2D-0488-D74F-8ADD-7EEFEF01FDA3}"/>
              </a:ext>
            </a:extLst>
          </p:cNvPr>
          <p:cNvSpPr/>
          <p:nvPr/>
        </p:nvSpPr>
        <p:spPr>
          <a:xfrm>
            <a:off x="7669669" y="5094928"/>
            <a:ext cx="473061" cy="3178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Før</a:t>
            </a:r>
            <a:endParaRPr kumimoji="0" lang="en-DK" sz="1200" b="0" i="0" u="none" strike="noStrike" kern="1200" cap="none" spc="0" normalizeH="0" baseline="0" noProof="0" dirty="0">
              <a:ln>
                <a:noFill/>
              </a:ln>
              <a:solidFill>
                <a:srgbClr val="0099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C4FCDC-243A-FF41-8118-D0935F8A3AA5}"/>
              </a:ext>
            </a:extLst>
          </p:cNvPr>
          <p:cNvSpPr/>
          <p:nvPr/>
        </p:nvSpPr>
        <p:spPr>
          <a:xfrm>
            <a:off x="7336195" y="5508693"/>
            <a:ext cx="196721" cy="1967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5C14E0B-34F7-A443-97E0-BA131B37063A}"/>
              </a:ext>
            </a:extLst>
          </p:cNvPr>
          <p:cNvSpPr/>
          <p:nvPr/>
        </p:nvSpPr>
        <p:spPr>
          <a:xfrm>
            <a:off x="7660321" y="5492175"/>
            <a:ext cx="691936" cy="3178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Under</a:t>
            </a:r>
            <a:endParaRPr kumimoji="0" lang="en-DK" sz="1200" b="0" i="0" u="none" strike="noStrike" kern="1200" cap="none" spc="0" normalizeH="0" baseline="0" noProof="0" dirty="0">
              <a:ln>
                <a:noFill/>
              </a:ln>
              <a:solidFill>
                <a:srgbClr val="0099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5E713EB-D192-B04F-8C3A-53605D38F7F3}"/>
              </a:ext>
            </a:extLst>
          </p:cNvPr>
          <p:cNvSpPr/>
          <p:nvPr/>
        </p:nvSpPr>
        <p:spPr>
          <a:xfrm>
            <a:off x="7326847" y="5144331"/>
            <a:ext cx="196721" cy="19672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7DDD2FE-D5A6-1E4C-AB1A-93E55A03BDE4}"/>
              </a:ext>
            </a:extLst>
          </p:cNvPr>
          <p:cNvSpPr/>
          <p:nvPr/>
        </p:nvSpPr>
        <p:spPr>
          <a:xfrm>
            <a:off x="461176" y="318855"/>
            <a:ext cx="108015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Populære</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steder</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er</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mere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besøgt</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end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før</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a:t>
            </a:r>
          </a:p>
        </p:txBody>
      </p:sp>
      <p:pic>
        <p:nvPicPr>
          <p:cNvPr id="2050" name="Picture 2">
            <a:extLst>
              <a:ext uri="{FF2B5EF4-FFF2-40B4-BE49-F238E27FC236}">
                <a16:creationId xmlns:a16="http://schemas.microsoft.com/office/drawing/2014/main" id="{9CE69DF9-365B-45D7-AE45-3C90F0B214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51" t="10125" b="23484"/>
          <a:stretch/>
        </p:blipFill>
        <p:spPr bwMode="auto">
          <a:xfrm>
            <a:off x="3013166" y="3246500"/>
            <a:ext cx="3813393"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346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73F239C9-303C-0F4F-B4ED-13355B839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478" y="1165763"/>
            <a:ext cx="10139047" cy="4796315"/>
          </a:xfrm>
          <a:prstGeom prst="rect">
            <a:avLst/>
          </a:prstGeom>
        </p:spPr>
      </p:pic>
      <p:sp>
        <p:nvSpPr>
          <p:cNvPr id="5" name="Rectangle 4">
            <a:extLst>
              <a:ext uri="{FF2B5EF4-FFF2-40B4-BE49-F238E27FC236}">
                <a16:creationId xmlns:a16="http://schemas.microsoft.com/office/drawing/2014/main" id="{37DBFF38-F8ED-5C43-884E-E9D20A040503}"/>
              </a:ext>
            </a:extLst>
          </p:cNvPr>
          <p:cNvSpPr/>
          <p:nvPr/>
        </p:nvSpPr>
        <p:spPr>
          <a:xfrm>
            <a:off x="461177" y="318855"/>
            <a:ext cx="1080155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Er </a:t>
            </a:r>
            <a:r>
              <a:rPr kumimoji="0" lang="en-GB" sz="2800" b="1"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aktiviteten</a:t>
            </a:r>
            <a:r>
              <a:rPr kumimoji="0" lang="en-GB" sz="28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r>
            <a:r>
              <a:rPr kumimoji="0" lang="en-GB" sz="2800" b="1"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i</a:t>
            </a:r>
            <a:r>
              <a:rPr kumimoji="0" lang="en-GB" sz="28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r>
            <a:r>
              <a:rPr kumimoji="0" lang="en-GB" sz="2800" b="1"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bymidten</a:t>
            </a:r>
            <a:r>
              <a:rPr kumimoji="0" lang="en-GB" sz="28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r>
            <a:r>
              <a:rPr kumimoji="0" lang="en-GB" sz="2800" b="1"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gået</a:t>
            </a:r>
            <a:r>
              <a:rPr kumimoji="0" lang="en-GB" sz="28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r>
            <a:r>
              <a:rPr kumimoji="0" lang="en-GB" sz="2800" b="1"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væsentligt</a:t>
            </a:r>
            <a:r>
              <a:rPr kumimoji="0" lang="en-GB" sz="28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op!</a:t>
            </a:r>
            <a:endParaRPr kumimoji="0" lang="en-GB" sz="28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endParaRPr>
          </a:p>
        </p:txBody>
      </p:sp>
    </p:spTree>
    <p:extLst>
      <p:ext uri="{BB962C8B-B14F-4D97-AF65-F5344CB8AC3E}">
        <p14:creationId xmlns:p14="http://schemas.microsoft.com/office/powerpoint/2010/main" val="24434233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43E29-5B36-E443-A7CE-0D8AEE504250}"/>
              </a:ext>
            </a:extLst>
          </p:cNvPr>
          <p:cNvPicPr>
            <a:picLocks noChangeAspect="1"/>
          </p:cNvPicPr>
          <p:nvPr/>
        </p:nvPicPr>
        <p:blipFill>
          <a:blip r:embed="rId2"/>
          <a:stretch>
            <a:fillRect/>
          </a:stretch>
        </p:blipFill>
        <p:spPr>
          <a:xfrm>
            <a:off x="677281" y="1824553"/>
            <a:ext cx="5026593" cy="4235057"/>
          </a:xfrm>
          <a:prstGeom prst="rect">
            <a:avLst/>
          </a:prstGeom>
        </p:spPr>
      </p:pic>
      <p:pic>
        <p:nvPicPr>
          <p:cNvPr id="4" name="Picture 3" descr="A group of people walking on a city street&#10;&#10;Description automatically generated">
            <a:extLst>
              <a:ext uri="{FF2B5EF4-FFF2-40B4-BE49-F238E27FC236}">
                <a16:creationId xmlns:a16="http://schemas.microsoft.com/office/drawing/2014/main" id="{88F70E65-9011-B44A-8122-6C81ED930622}"/>
              </a:ext>
            </a:extLst>
          </p:cNvPr>
          <p:cNvPicPr>
            <a:picLocks noChangeAspect="1"/>
          </p:cNvPicPr>
          <p:nvPr/>
        </p:nvPicPr>
        <p:blipFill rotWithShape="1">
          <a:blip r:embed="rId3">
            <a:extLst>
              <a:ext uri="{28A0092B-C50C-407E-A947-70E740481C1C}">
                <a14:useLocalDpi xmlns:a14="http://schemas.microsoft.com/office/drawing/2010/main" val="0"/>
              </a:ext>
            </a:extLst>
          </a:blip>
          <a:srcRect l="18053" b="16822"/>
          <a:stretch/>
        </p:blipFill>
        <p:spPr>
          <a:xfrm>
            <a:off x="6068704" y="1824553"/>
            <a:ext cx="5563176" cy="4235057"/>
          </a:xfrm>
          <a:prstGeom prst="rect">
            <a:avLst/>
          </a:prstGeom>
        </p:spPr>
      </p:pic>
      <p:sp>
        <p:nvSpPr>
          <p:cNvPr id="5" name="Rectangle 4">
            <a:extLst>
              <a:ext uri="{FF2B5EF4-FFF2-40B4-BE49-F238E27FC236}">
                <a16:creationId xmlns:a16="http://schemas.microsoft.com/office/drawing/2014/main" id="{F2C113DC-CC2D-5F48-89D0-792A77FAD5C3}"/>
              </a:ext>
            </a:extLst>
          </p:cNvPr>
          <p:cNvSpPr/>
          <p:nvPr/>
        </p:nvSpPr>
        <p:spPr>
          <a:xfrm>
            <a:off x="461177" y="318856"/>
            <a:ext cx="1080155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r>
            <a:r>
              <a:rPr kumimoji="0" lang="en-GB" sz="3200" b="1"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Og</a:t>
            </a:r>
            <a:r>
              <a:rPr kumimoji="0" lang="en-GB" sz="32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r>
            <a:r>
              <a:rPr kumimoji="0" lang="en-GB" sz="3200" b="1"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København</a:t>
            </a:r>
            <a:r>
              <a:rPr kumimoji="0" lang="en-GB" sz="32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har </a:t>
            </a:r>
            <a:r>
              <a:rPr kumimoji="0" lang="en-GB" sz="3200" b="1"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klaret</a:t>
            </a:r>
            <a:r>
              <a:rPr kumimoji="0" lang="en-GB" sz="32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t>
            </a:r>
            <a:r>
              <a:rPr kumimoji="0" lang="en-GB" sz="3200" b="1"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udflade</a:t>
            </a:r>
            <a:r>
              <a:rPr kumimoji="0" lang="en-GB" sz="32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dets </a:t>
            </a:r>
            <a:r>
              <a:rPr kumimoji="0" lang="en-GB" sz="3200" b="1"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fodgængeraktivitetskurve</a:t>
            </a:r>
            <a:endParaRPr kumimoji="0" lang="en-GB" sz="32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endParaRPr>
          </a:p>
        </p:txBody>
      </p:sp>
    </p:spTree>
    <p:extLst>
      <p:ext uri="{BB962C8B-B14F-4D97-AF65-F5344CB8AC3E}">
        <p14:creationId xmlns:p14="http://schemas.microsoft.com/office/powerpoint/2010/main" val="19285688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4CE37C6-4E99-4340-9EF4-1B561B3E1D6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39164" y="344254"/>
            <a:ext cx="5691660" cy="25663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60C1DC-D739-D14B-92EF-6642F49DCEF0}"/>
              </a:ext>
            </a:extLst>
          </p:cNvPr>
          <p:cNvSpPr/>
          <p:nvPr/>
        </p:nvSpPr>
        <p:spPr>
          <a:xfrm>
            <a:off x="461176" y="931598"/>
            <a:ext cx="2732057" cy="32316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Flere ældre og børn bruger byrummet under Covid-19</a:t>
            </a:r>
            <a:endParaRPr kumimoji="0" lang="en-DK"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
        <p:nvSpPr>
          <p:cNvPr id="5" name="Rectangle 4">
            <a:extLst>
              <a:ext uri="{FF2B5EF4-FFF2-40B4-BE49-F238E27FC236}">
                <a16:creationId xmlns:a16="http://schemas.microsoft.com/office/drawing/2014/main" id="{9D1D665D-2459-884D-B51B-7C854720734C}"/>
              </a:ext>
            </a:extLst>
          </p:cNvPr>
          <p:cNvSpPr/>
          <p:nvPr/>
        </p:nvSpPr>
        <p:spPr>
          <a:xfrm>
            <a:off x="461176" y="318855"/>
            <a:ext cx="530167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Flere</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ældre</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bruger</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byrummet</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a:t>
            </a:r>
          </a:p>
        </p:txBody>
      </p:sp>
      <p:pic>
        <p:nvPicPr>
          <p:cNvPr id="7" name="Picture 6" descr="A group of people sitting on top of a wooden fence&#10;&#10;Description automatically generated">
            <a:extLst>
              <a:ext uri="{FF2B5EF4-FFF2-40B4-BE49-F238E27FC236}">
                <a16:creationId xmlns:a16="http://schemas.microsoft.com/office/drawing/2014/main" id="{80358010-4FD2-2C48-AFCE-DF094FF70A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39163" y="3037860"/>
            <a:ext cx="5691661" cy="3508653"/>
          </a:xfrm>
          <a:prstGeom prst="rect">
            <a:avLst/>
          </a:prstGeom>
        </p:spPr>
      </p:pic>
      <p:pic>
        <p:nvPicPr>
          <p:cNvPr id="11" name="Picture 10" descr="A close up of a logo&#10;&#10;Description automatically generated">
            <a:extLst>
              <a:ext uri="{FF2B5EF4-FFF2-40B4-BE49-F238E27FC236}">
                <a16:creationId xmlns:a16="http://schemas.microsoft.com/office/drawing/2014/main" id="{C5242154-18F8-614D-9DDA-0A4F63E3FE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923" y="2700045"/>
            <a:ext cx="4526787" cy="3669290"/>
          </a:xfrm>
          <a:prstGeom prst="rect">
            <a:avLst/>
          </a:prstGeom>
        </p:spPr>
      </p:pic>
    </p:spTree>
    <p:extLst>
      <p:ext uri="{BB962C8B-B14F-4D97-AF65-F5344CB8AC3E}">
        <p14:creationId xmlns:p14="http://schemas.microsoft.com/office/powerpoint/2010/main" val="1110387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on a sidewalk&#10;&#10;Description automatically generated">
            <a:extLst>
              <a:ext uri="{FF2B5EF4-FFF2-40B4-BE49-F238E27FC236}">
                <a16:creationId xmlns:a16="http://schemas.microsoft.com/office/drawing/2014/main" id="{5BBA7032-CCCB-654C-9FC9-94FB6377FE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0200" y="215901"/>
            <a:ext cx="11620500" cy="6400800"/>
          </a:xfrm>
          <a:prstGeom prst="rect">
            <a:avLst/>
          </a:prstGeom>
        </p:spPr>
      </p:pic>
      <p:sp>
        <p:nvSpPr>
          <p:cNvPr id="6" name="Rectangle 5">
            <a:extLst>
              <a:ext uri="{FF2B5EF4-FFF2-40B4-BE49-F238E27FC236}">
                <a16:creationId xmlns:a16="http://schemas.microsoft.com/office/drawing/2014/main" id="{882039FD-EEE5-5244-9B3C-E46A6C2991AA}"/>
              </a:ext>
            </a:extLst>
          </p:cNvPr>
          <p:cNvSpPr/>
          <p:nvPr/>
        </p:nvSpPr>
        <p:spPr>
          <a:xfrm>
            <a:off x="6025424" y="5477385"/>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FFFFFF"/>
                </a:solidFill>
                <a:effectLst/>
                <a:uLnTx/>
                <a:uFillTx/>
                <a:latin typeface="DINOT-Bold" panose="020B0804020101020102" pitchFamily="34" charset="0"/>
                <a:ea typeface="+mn-ea"/>
                <a:cs typeface="DINOT-Bold" panose="020B0804020101020102" pitchFamily="34" charset="0"/>
              </a:rPr>
              <a:t>Vi ser også flere kvinder end mænd i byrummet. Og vi observerer også et socialt mønster der adskiller sig.. </a:t>
            </a:r>
            <a:endParaRPr kumimoji="0" lang="en-DK" sz="1800" b="1" i="0" u="none" strike="noStrike" kern="1200" cap="none" spc="0" normalizeH="0" baseline="0" noProof="0" dirty="0">
              <a:ln>
                <a:noFill/>
              </a:ln>
              <a:solidFill>
                <a:srgbClr val="FFFFFF"/>
              </a:solidFill>
              <a:effectLst/>
              <a:uLnTx/>
              <a:uFillTx/>
              <a:latin typeface="DINOT-Bold" panose="020B0804020101020102" pitchFamily="34" charset="0"/>
              <a:ea typeface="+mn-ea"/>
              <a:cs typeface="DINOT-Bold" panose="020B0804020101020102" pitchFamily="34" charset="0"/>
            </a:endParaRPr>
          </a:p>
        </p:txBody>
      </p:sp>
    </p:spTree>
    <p:extLst>
      <p:ext uri="{BB962C8B-B14F-4D97-AF65-F5344CB8AC3E}">
        <p14:creationId xmlns:p14="http://schemas.microsoft.com/office/powerpoint/2010/main" val="3704680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831188DB-B398-6C45-8C83-33089498E5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2139" y="1187532"/>
            <a:ext cx="7274257" cy="5095651"/>
          </a:xfrm>
          <a:prstGeom prst="rect">
            <a:avLst/>
          </a:prstGeom>
        </p:spPr>
      </p:pic>
      <p:pic>
        <p:nvPicPr>
          <p:cNvPr id="5" name="Picture 4" descr="A close up of a map&#10;&#10;Description automatically generated">
            <a:extLst>
              <a:ext uri="{FF2B5EF4-FFF2-40B4-BE49-F238E27FC236}">
                <a16:creationId xmlns:a16="http://schemas.microsoft.com/office/drawing/2014/main" id="{05680D5D-51A1-7340-A317-56BFDD91E8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17532" y="1187532"/>
            <a:ext cx="3881874" cy="5670468"/>
          </a:xfrm>
          <a:prstGeom prst="rect">
            <a:avLst/>
          </a:prstGeom>
        </p:spPr>
      </p:pic>
      <p:sp>
        <p:nvSpPr>
          <p:cNvPr id="6" name="Rectangle 5">
            <a:extLst>
              <a:ext uri="{FF2B5EF4-FFF2-40B4-BE49-F238E27FC236}">
                <a16:creationId xmlns:a16="http://schemas.microsoft.com/office/drawing/2014/main" id="{52140DB8-8760-9F4C-8641-26E1E85650A3}"/>
              </a:ext>
            </a:extLst>
          </p:cNvPr>
          <p:cNvSpPr/>
          <p:nvPr/>
        </p:nvSpPr>
        <p:spPr>
          <a:xfrm>
            <a:off x="461176" y="318855"/>
            <a:ext cx="108015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Kvalitative</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studier</a:t>
            </a:r>
          </a:p>
        </p:txBody>
      </p:sp>
    </p:spTree>
    <p:extLst>
      <p:ext uri="{BB962C8B-B14F-4D97-AF65-F5344CB8AC3E}">
        <p14:creationId xmlns:p14="http://schemas.microsoft.com/office/powerpoint/2010/main" val="4013318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C79A74-DEF4-AF47-BA9B-BBF7A6B9E089}"/>
              </a:ext>
            </a:extLst>
          </p:cNvPr>
          <p:cNvSpPr txBox="1">
            <a:spLocks/>
          </p:cNvSpPr>
          <p:nvPr/>
        </p:nvSpPr>
        <p:spPr>
          <a:xfrm>
            <a:off x="2396197" y="2987179"/>
            <a:ext cx="7399605" cy="2427120"/>
          </a:xfrm>
          <a:prstGeom prst="rect">
            <a:avLst/>
          </a:prstGeom>
        </p:spPr>
        <p:txBody>
          <a:bodyPr vert="horz" lIns="91440" tIns="45720" rIns="91440" bIns="45720" rtlCol="0" anchor="t" anchorCtr="0">
            <a:normAutofit/>
          </a:bodyPr>
          <a:lstStyle>
            <a:lvl1pPr algn="l" defTabSz="1219170" rtl="0" eaLnBrk="1" latinLnBrk="0" hangingPunct="1">
              <a:lnSpc>
                <a:spcPct val="100000"/>
              </a:lnSpc>
              <a:spcBef>
                <a:spcPct val="0"/>
              </a:spcBef>
              <a:buNone/>
              <a:defRPr sz="4800" b="0" i="0" kern="1200" spc="-107" baseline="0">
                <a:solidFill>
                  <a:srgbClr val="F8F4EA"/>
                </a:solidFill>
                <a:latin typeface="DINOT-Bold" panose="020B0804020101020102" pitchFamily="34" charset="0"/>
                <a:ea typeface="+mj-ea"/>
                <a:cs typeface="DINOT-Bold" panose="020B0804020101020102" pitchFamily="34" charset="0"/>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107" normalizeH="0" baseline="0" noProof="0" dirty="0">
                <a:ln>
                  <a:noFill/>
                </a:ln>
                <a:solidFill>
                  <a:srgbClr val="0099FF"/>
                </a:solidFill>
                <a:effectLst/>
                <a:uLnTx/>
                <a:uFillTx/>
                <a:latin typeface="DINOT-Bold" panose="020B0804020101020102" pitchFamily="34" charset="0"/>
                <a:ea typeface="+mj-ea"/>
                <a:cs typeface="DINOT-Bold" panose="020B0804020101020102" pitchFamily="34" charset="0"/>
                <a:hlinkClick r:id="rId2">
                  <a:extLst>
                    <a:ext uri="{A12FA001-AC4F-418D-AE19-62706E023703}">
                      <ahyp:hlinkClr xmlns="" xmlns:ahyp="http://schemas.microsoft.com/office/drawing/2018/hyperlinkcolor" val="tx"/>
                    </a:ext>
                  </a:extLst>
                </a:hlinkClick>
              </a:rPr>
              <a:t>https://covid19.gehlpeople.com/</a:t>
            </a:r>
            <a:endParaRPr kumimoji="0" lang="en-DK" sz="4000" b="1" i="0" u="none" strike="noStrike" kern="1200" cap="none" spc="-107" normalizeH="0" baseline="0" noProof="0" dirty="0">
              <a:ln>
                <a:noFill/>
              </a:ln>
              <a:solidFill>
                <a:srgbClr val="0099FF"/>
              </a:solidFill>
              <a:effectLst/>
              <a:uLnTx/>
              <a:uFillTx/>
              <a:latin typeface="DINOT-Bold" panose="020B0804020101020102" pitchFamily="34" charset="0"/>
              <a:ea typeface="+mj-ea"/>
              <a:cs typeface="DINOT-Bold" panose="020B0804020101020102" pitchFamily="34" charset="0"/>
            </a:endParaRPr>
          </a:p>
        </p:txBody>
      </p:sp>
    </p:spTree>
    <p:extLst>
      <p:ext uri="{BB962C8B-B14F-4D97-AF65-F5344CB8AC3E}">
        <p14:creationId xmlns:p14="http://schemas.microsoft.com/office/powerpoint/2010/main" val="12699251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10F04D-559B-DF4F-A419-A37615832F6E}"/>
              </a:ext>
            </a:extLst>
          </p:cNvPr>
          <p:cNvSpPr/>
          <p:nvPr/>
        </p:nvSpPr>
        <p:spPr>
          <a:xfrm>
            <a:off x="461176" y="318855"/>
            <a:ext cx="108015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Dette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oplevede</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vi… </a:t>
            </a:r>
          </a:p>
        </p:txBody>
      </p:sp>
      <p:sp>
        <p:nvSpPr>
          <p:cNvPr id="4" name="TextBox 3">
            <a:extLst>
              <a:ext uri="{FF2B5EF4-FFF2-40B4-BE49-F238E27FC236}">
                <a16:creationId xmlns:a16="http://schemas.microsoft.com/office/drawing/2014/main" id="{A0052D9C-9C33-7344-957B-9757E713948A}"/>
              </a:ext>
            </a:extLst>
          </p:cNvPr>
          <p:cNvSpPr txBox="1"/>
          <p:nvPr/>
        </p:nvSpPr>
        <p:spPr>
          <a:xfrm>
            <a:off x="618186" y="1999207"/>
            <a:ext cx="10801556" cy="383181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Tx/>
              <a:buChar char="-"/>
              <a:tabLst/>
              <a:defRPr/>
            </a:pPr>
            <a:r>
              <a:rPr kumimoji="0" lang="da-DK"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Midtbyen, og handelsgaderne, er hårdere ramt </a:t>
            </a:r>
            <a:r>
              <a:rPr kumimoji="0" lang="da-DK"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end resten af byen</a:t>
            </a: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kumimoji="0" lang="da-DK"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De </a:t>
            </a:r>
            <a:r>
              <a:rPr kumimoji="0" lang="da-DK"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grønne pusterum og nærhed til naturen</a:t>
            </a:r>
            <a:r>
              <a:rPr kumimoji="0" lang="da-DK"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er vigtigere end før </a:t>
            </a: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kumimoji="0" lang="en-DK"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Borgere har et endnu </a:t>
            </a:r>
            <a:r>
              <a:rPr kumimoji="0" lang="en-DK"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større behov for adgang til offentlige arealer </a:t>
            </a:r>
            <a:r>
              <a:rPr kumimoji="0" lang="en-DK"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der giver rum til aktivitet og bevægelse </a:t>
            </a: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kumimoji="0" lang="en-DK"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De </a:t>
            </a:r>
            <a:r>
              <a:rPr kumimoji="0" lang="en-DK"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offentlige aktiviteter </a:t>
            </a:r>
            <a:r>
              <a:rPr kumimoji="0" lang="en-DK"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(fx. legepladser) er endnu </a:t>
            </a:r>
            <a:r>
              <a:rPr kumimoji="0" lang="en-DK"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mere pop</a:t>
            </a:r>
            <a:r>
              <a:rPr kumimoji="0" lang="en-US"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u</a:t>
            </a:r>
            <a:r>
              <a:rPr kumimoji="0" lang="en-DK"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lære </a:t>
            </a:r>
            <a:r>
              <a:rPr kumimoji="0" lang="en-DK"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end før </a:t>
            </a: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kumimoji="0" lang="en-DK"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Definerede rammer</a:t>
            </a:r>
            <a:r>
              <a:rPr kumimoji="0" lang="en-DK"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som muliggør overholdelse af retningslinier for fysisk distance, </a:t>
            </a:r>
            <a:r>
              <a:rPr kumimoji="0" lang="en-DK"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imødekommes positivt</a:t>
            </a: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kumimoji="0" lang="en-DK"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Nye aktiviteter </a:t>
            </a:r>
            <a:r>
              <a:rPr kumimoji="0" lang="en-GB"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s</a:t>
            </a:r>
            <a:r>
              <a:rPr kumimoji="0" lang="en-DK"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pirer</a:t>
            </a:r>
            <a:r>
              <a:rPr kumimoji="0" lang="en-GB"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 </a:t>
            </a:r>
            <a:r>
              <a:rPr kumimoji="0" lang="en-GB" sz="2500" b="0" i="0" u="none" strike="noStrike" kern="1200" cap="none" spc="0" normalizeH="0" baseline="0" noProof="0" dirty="0" err="1">
                <a:ln>
                  <a:noFill/>
                </a:ln>
                <a:solidFill>
                  <a:srgbClr val="0099FF"/>
                </a:solidFill>
                <a:effectLst/>
                <a:uLnTx/>
                <a:uFillTx/>
                <a:latin typeface="DIN OT Medium" panose="020B0504020101020102" pitchFamily="34" charset="77"/>
                <a:ea typeface="+mn-ea"/>
                <a:cs typeface="DIN OT Medium" panose="020B0504020101020102" pitchFamily="34" charset="77"/>
              </a:rPr>
              <a:t>frem</a:t>
            </a:r>
            <a:r>
              <a:rPr kumimoji="0" lang="en-DK"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 </a:t>
            </a:r>
            <a:r>
              <a:rPr kumimoji="0" lang="en-DK"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mange steder </a:t>
            </a:r>
            <a:r>
              <a:rPr kumimoji="0" lang="en-GB" sz="25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i</a:t>
            </a:r>
            <a:r>
              <a:rPr kumimoji="0" lang="en-GB"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GB" sz="25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byen</a:t>
            </a:r>
            <a:endParaRPr kumimoji="0" lang="en-GB"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kumimoji="0" lang="en-GB" sz="2500" b="0" i="0" u="none" strike="noStrike" kern="1200" cap="none" spc="0" normalizeH="0" baseline="0" noProof="0" dirty="0" err="1">
                <a:ln>
                  <a:noFill/>
                </a:ln>
                <a:solidFill>
                  <a:srgbClr val="0099FF"/>
                </a:solidFill>
                <a:effectLst/>
                <a:uLnTx/>
                <a:uFillTx/>
                <a:latin typeface="DIN OT Medium" panose="020B0504020101020102" pitchFamily="34" charset="77"/>
                <a:ea typeface="+mn-ea"/>
                <a:cs typeface="DIN OT Medium" panose="020B0504020101020102" pitchFamily="34" charset="77"/>
              </a:rPr>
              <a:t>Børn</a:t>
            </a:r>
            <a:r>
              <a:rPr kumimoji="0" lang="en-GB"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 </a:t>
            </a:r>
            <a:r>
              <a:rPr kumimoji="0" lang="en-GB" sz="2500" b="0" i="0" u="none" strike="noStrike" kern="1200" cap="none" spc="0" normalizeH="0" baseline="0" noProof="0" dirty="0" err="1">
                <a:ln>
                  <a:noFill/>
                </a:ln>
                <a:solidFill>
                  <a:srgbClr val="0099FF"/>
                </a:solidFill>
                <a:effectLst/>
                <a:uLnTx/>
                <a:uFillTx/>
                <a:latin typeface="DIN OT Medium" panose="020B0504020101020102" pitchFamily="34" charset="77"/>
                <a:ea typeface="+mn-ea"/>
                <a:cs typeface="DIN OT Medium" panose="020B0504020101020102" pitchFamily="34" charset="77"/>
              </a:rPr>
              <a:t>og</a:t>
            </a:r>
            <a:r>
              <a:rPr kumimoji="0" lang="en-GB" sz="2500" b="0" i="0" u="none" strike="noStrike" kern="1200" cap="none" spc="0" normalizeH="0" baseline="0" noProof="0" dirty="0">
                <a:ln>
                  <a:noFill/>
                </a:ln>
                <a:solidFill>
                  <a:srgbClr val="0099FF"/>
                </a:solidFill>
                <a:effectLst/>
                <a:uLnTx/>
                <a:uFillTx/>
                <a:latin typeface="DIN OT Medium" panose="020B0504020101020102" pitchFamily="34" charset="77"/>
                <a:ea typeface="+mn-ea"/>
                <a:cs typeface="DIN OT Medium" panose="020B0504020101020102" pitchFamily="34" charset="77"/>
              </a:rPr>
              <a:t> </a:t>
            </a:r>
            <a:r>
              <a:rPr kumimoji="0" lang="en-GB" sz="2500" b="0" i="0" u="none" strike="noStrike" kern="1200" cap="none" spc="0" normalizeH="0" baseline="0" noProof="0" dirty="0" err="1">
                <a:ln>
                  <a:noFill/>
                </a:ln>
                <a:solidFill>
                  <a:srgbClr val="0099FF"/>
                </a:solidFill>
                <a:effectLst/>
                <a:uLnTx/>
                <a:uFillTx/>
                <a:latin typeface="DIN OT Medium" panose="020B0504020101020102" pitchFamily="34" charset="77"/>
                <a:ea typeface="+mn-ea"/>
                <a:cs typeface="DIN OT Medium" panose="020B0504020101020102" pitchFamily="34" charset="77"/>
              </a:rPr>
              <a:t>ældre</a:t>
            </a:r>
            <a:r>
              <a:rPr kumimoji="0" lang="en-GB"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GB" sz="25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bruger</a:t>
            </a:r>
            <a:r>
              <a:rPr kumimoji="0" lang="en-GB"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GB" sz="25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i</a:t>
            </a:r>
            <a:r>
              <a:rPr kumimoji="0" lang="en-GB"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GB" sz="25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endnu</a:t>
            </a:r>
            <a:r>
              <a:rPr kumimoji="0" lang="en-GB"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GB" sz="25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højere</a:t>
            </a:r>
            <a:r>
              <a:rPr kumimoji="0" lang="en-GB"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grad </a:t>
            </a:r>
            <a:r>
              <a:rPr kumimoji="0" lang="en-GB" sz="25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byens</a:t>
            </a:r>
            <a:r>
              <a:rPr kumimoji="0" lang="en-GB" sz="25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rum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DK" sz="1800" b="0" i="1" u="none" strike="noStrike" kern="1200" cap="none" spc="0" normalizeH="0" baseline="0" noProof="0" dirty="0">
              <a:ln>
                <a:noFill/>
              </a:ln>
              <a:solidFill>
                <a:srgbClr val="0099FF">
                  <a:lumMod val="50000"/>
                  <a:lumOff val="50000"/>
                </a:srgbClr>
              </a:solidFill>
              <a:effectLst/>
              <a:uLnTx/>
              <a:uFillTx/>
              <a:latin typeface="DIN OT Light" panose="020B0504020101010102" pitchFamily="34" charset="77"/>
              <a:ea typeface="+mn-ea"/>
              <a:cs typeface="DIN OT Light" panose="020B0504020101010102" pitchFamily="34" charset="77"/>
            </a:endParaRPr>
          </a:p>
        </p:txBody>
      </p:sp>
    </p:spTree>
    <p:extLst>
      <p:ext uri="{BB962C8B-B14F-4D97-AF65-F5344CB8AC3E}">
        <p14:creationId xmlns:p14="http://schemas.microsoft.com/office/powerpoint/2010/main" val="1474078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EB39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6503-B5B2-6348-8B60-798BCC5D0213}"/>
              </a:ext>
            </a:extLst>
          </p:cNvPr>
          <p:cNvSpPr>
            <a:spLocks noGrp="1"/>
          </p:cNvSpPr>
          <p:nvPr>
            <p:ph type="title"/>
          </p:nvPr>
        </p:nvSpPr>
        <p:spPr>
          <a:xfrm>
            <a:off x="2178269" y="788676"/>
            <a:ext cx="7835462" cy="3870435"/>
          </a:xfrm>
        </p:spPr>
        <p:txBody>
          <a:bodyPr/>
          <a:lstStyle/>
          <a:p>
            <a:r>
              <a:rPr lang="da-DK" b="0" dirty="0"/>
              <a:t>Gehl</a:t>
            </a:r>
            <a:r>
              <a:rPr lang="da-DK" dirty="0"/>
              <a:t> </a:t>
            </a:r>
            <a:r>
              <a:rPr lang="da-DK" b="0" dirty="0">
                <a:latin typeface="DINOT-Light" panose="020B0504020101010102" pitchFamily="34" charset="0"/>
                <a:cs typeface="DINOT-Light" panose="020B0504020101010102" pitchFamily="34" charset="0"/>
              </a:rPr>
              <a:t>arbejder med byens rum og byens liv i strategier, analyser og masterplaner</a:t>
            </a:r>
            <a:br>
              <a:rPr lang="da-DK" b="0" dirty="0">
                <a:latin typeface="DINOT-Light" panose="020B0504020101010102" pitchFamily="34" charset="0"/>
                <a:cs typeface="DINOT-Light" panose="020B0504020101010102" pitchFamily="34" charset="0"/>
              </a:rPr>
            </a:br>
            <a:r>
              <a:rPr lang="da-DK" b="0" dirty="0">
                <a:latin typeface="DINOT-Light" panose="020B0504020101010102" pitchFamily="34" charset="0"/>
                <a:cs typeface="DINOT-Light" panose="020B0504020101010102" pitchFamily="34" charset="0"/>
              </a:rPr>
              <a:t/>
            </a:r>
            <a:br>
              <a:rPr lang="da-DK" b="0" dirty="0">
                <a:latin typeface="DINOT-Light" panose="020B0504020101010102" pitchFamily="34" charset="0"/>
                <a:cs typeface="DINOT-Light" panose="020B0504020101010102" pitchFamily="34" charset="0"/>
              </a:rPr>
            </a:br>
            <a:r>
              <a:rPr lang="da-DK" b="0" dirty="0">
                <a:latin typeface="DINOT-Light" panose="020B0504020101010102" pitchFamily="34" charset="0"/>
                <a:cs typeface="DINOT-Light" panose="020B0504020101010102" pitchFamily="34" charset="0"/>
              </a:rPr>
              <a:t>Vi arbejder over hele verden med at skabe byer for mennesker</a:t>
            </a:r>
          </a:p>
        </p:txBody>
      </p:sp>
    </p:spTree>
    <p:extLst>
      <p:ext uri="{BB962C8B-B14F-4D97-AF65-F5344CB8AC3E}">
        <p14:creationId xmlns:p14="http://schemas.microsoft.com/office/powerpoint/2010/main" val="18210313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140DB8-8760-9F4C-8641-26E1E85650A3}"/>
              </a:ext>
            </a:extLst>
          </p:cNvPr>
          <p:cNvSpPr/>
          <p:nvPr/>
        </p:nvSpPr>
        <p:spPr>
          <a:xfrm>
            <a:off x="461176" y="318855"/>
            <a:ext cx="10801556"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Hvad</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tænker</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passagererne</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i</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den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kollektive</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trafik</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a:t>
            </a:r>
          </a:p>
        </p:txBody>
      </p:sp>
      <p:sp>
        <p:nvSpPr>
          <p:cNvPr id="10" name="Rectangle 9">
            <a:extLst>
              <a:ext uri="{FF2B5EF4-FFF2-40B4-BE49-F238E27FC236}">
                <a16:creationId xmlns:a16="http://schemas.microsoft.com/office/drawing/2014/main" id="{7DECDD62-E893-4980-B9B7-A979EF795B5A}"/>
              </a:ext>
            </a:extLst>
          </p:cNvPr>
          <p:cNvSpPr/>
          <p:nvPr/>
        </p:nvSpPr>
        <p:spPr>
          <a:xfrm>
            <a:off x="461169" y="929017"/>
            <a:ext cx="3922051" cy="627864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Passagerpulsen har i perioden 28/4 10/5 interviewet 3.000 personer, der benytter kollektiv transport, om deres adfærd under og forventet efter </a:t>
            </a:r>
            <a:r>
              <a:rPr kumimoji="0" lang="da-DK"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corona</a:t>
            </a:r>
            <a:endPar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Undersøgelsen er planlagt gentaget til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august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da-DK" sz="1800" b="1" i="0" u="none" strike="noStrike" kern="1200" cap="none" spc="0" normalizeH="0" baseline="0" noProof="0" dirty="0">
                <a:ln>
                  <a:noFill/>
                </a:ln>
                <a:solidFill>
                  <a:srgbClr val="64A544"/>
                </a:solidFill>
                <a:effectLst/>
                <a:uLnTx/>
                <a:uFillTx/>
                <a:latin typeface="DIN OT Light" panose="020B0504020101010102" pitchFamily="34" charset="77"/>
                <a:ea typeface="+mn-ea"/>
                <a:cs typeface="DIN OT Light" panose="020B0504020101010102" pitchFamily="34" charset="77"/>
              </a:rPr>
              <a:t>85 % </a:t>
            </a:r>
            <a:r>
              <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af lønmodtagere angiver, at de har rejst mindre (34%) eller slet ikke (51%) med kollektiv trafik under </a:t>
            </a:r>
            <a:r>
              <a:rPr kumimoji="0" lang="da-DK"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corona</a:t>
            </a:r>
            <a:r>
              <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Den primære grund var mindre rejsebehov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da-DK" sz="1800" b="1" i="0" u="none" strike="noStrike" kern="1200" cap="none" spc="0" normalizeH="0" baseline="0" noProof="0" dirty="0">
                <a:ln>
                  <a:noFill/>
                </a:ln>
                <a:solidFill>
                  <a:srgbClr val="64A544"/>
                </a:solidFill>
                <a:effectLst/>
                <a:uLnTx/>
                <a:uFillTx/>
                <a:latin typeface="DIN OT Light" panose="020B0504020101010102" pitchFamily="34" charset="77"/>
                <a:ea typeface="+mn-ea"/>
                <a:cs typeface="DIN OT Light" panose="020B0504020101010102" pitchFamily="34" charset="77"/>
              </a:rPr>
              <a:t>80 % </a:t>
            </a:r>
            <a:r>
              <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af lønmodtagerne regner med at vende tilbage, når samfundet åbner 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grpSp>
        <p:nvGrpSpPr>
          <p:cNvPr id="5" name="Group 7">
            <a:extLst>
              <a:ext uri="{FF2B5EF4-FFF2-40B4-BE49-F238E27FC236}">
                <a16:creationId xmlns:a16="http://schemas.microsoft.com/office/drawing/2014/main" id="{DA433363-DDA1-452F-85FA-345D0F1ADB40}"/>
              </a:ext>
            </a:extLst>
          </p:cNvPr>
          <p:cNvGrpSpPr/>
          <p:nvPr/>
        </p:nvGrpSpPr>
        <p:grpSpPr>
          <a:xfrm>
            <a:off x="5061857" y="1686294"/>
            <a:ext cx="6651543" cy="5009772"/>
            <a:chOff x="5061857" y="1686294"/>
            <a:chExt cx="6651543" cy="5009772"/>
          </a:xfrm>
        </p:grpSpPr>
        <p:pic>
          <p:nvPicPr>
            <p:cNvPr id="7" name="Picture 3" descr="A screenshot of a cell phone screen with text&#10;&#10;Description automatically generated">
              <a:extLst>
                <a:ext uri="{FF2B5EF4-FFF2-40B4-BE49-F238E27FC236}">
                  <a16:creationId xmlns:a16="http://schemas.microsoft.com/office/drawing/2014/main" id="{56757302-2C87-4770-B9AB-A277B64D6BF3}"/>
                </a:ext>
              </a:extLst>
            </p:cNvPr>
            <p:cNvPicPr>
              <a:picLocks noChangeAspect="1"/>
            </p:cNvPicPr>
            <p:nvPr/>
          </p:nvPicPr>
          <p:blipFill rotWithShape="1">
            <a:blip r:embed="rId2">
              <a:extLst>
                <a:ext uri="{28A0092B-C50C-407E-A947-70E740481C1C}">
                  <a14:useLocalDpi xmlns:a14="http://schemas.microsoft.com/office/drawing/2010/main" val="0"/>
                </a:ext>
              </a:extLst>
            </a:blip>
            <a:srcRect l="34544" t="10724" b="4395"/>
            <a:stretch/>
          </p:blipFill>
          <p:spPr>
            <a:xfrm>
              <a:off x="5061857" y="1686294"/>
              <a:ext cx="6651543" cy="4852851"/>
            </a:xfrm>
            <a:prstGeom prst="rect">
              <a:avLst/>
            </a:prstGeom>
          </p:spPr>
        </p:pic>
        <p:sp>
          <p:nvSpPr>
            <p:cNvPr id="8" name="Rectangle 6">
              <a:extLst>
                <a:ext uri="{FF2B5EF4-FFF2-40B4-BE49-F238E27FC236}">
                  <a16:creationId xmlns:a16="http://schemas.microsoft.com/office/drawing/2014/main" id="{3BFA98B3-FC8D-4B89-AAA3-919CE08C42AB}"/>
                </a:ext>
              </a:extLst>
            </p:cNvPr>
            <p:cNvSpPr/>
            <p:nvPr/>
          </p:nvSpPr>
          <p:spPr>
            <a:xfrm>
              <a:off x="10170488" y="6088134"/>
              <a:ext cx="1542912" cy="60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56399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140DB8-8760-9F4C-8641-26E1E85650A3}"/>
              </a:ext>
            </a:extLst>
          </p:cNvPr>
          <p:cNvSpPr/>
          <p:nvPr/>
        </p:nvSpPr>
        <p:spPr>
          <a:xfrm>
            <a:off x="461176" y="318855"/>
            <a:ext cx="108015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Hvad</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erstatter</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den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kollektive</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trafik</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a:t>
            </a:r>
          </a:p>
        </p:txBody>
      </p:sp>
      <p:sp>
        <p:nvSpPr>
          <p:cNvPr id="10" name="Rectangle 9">
            <a:extLst>
              <a:ext uri="{FF2B5EF4-FFF2-40B4-BE49-F238E27FC236}">
                <a16:creationId xmlns:a16="http://schemas.microsoft.com/office/drawing/2014/main" id="{7DECDD62-E893-4980-B9B7-A979EF795B5A}"/>
              </a:ext>
            </a:extLst>
          </p:cNvPr>
          <p:cNvSpPr/>
          <p:nvPr/>
        </p:nvSpPr>
        <p:spPr>
          <a:xfrm>
            <a:off x="461169" y="929017"/>
            <a:ext cx="3922051"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For dem, som erstattede kollektiv trafik med anden transport var det især bilen som blev valgt 63% som fører,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som passager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Men også cykel og i mindre omfang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gang</a:t>
            </a: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pic>
        <p:nvPicPr>
          <p:cNvPr id="2" name="Picture 1">
            <a:extLst>
              <a:ext uri="{FF2B5EF4-FFF2-40B4-BE49-F238E27FC236}">
                <a16:creationId xmlns:a16="http://schemas.microsoft.com/office/drawing/2014/main" id="{DBF49890-1819-4378-A8A4-753180AD6EEA}"/>
              </a:ext>
            </a:extLst>
          </p:cNvPr>
          <p:cNvPicPr>
            <a:picLocks noChangeAspect="1"/>
          </p:cNvPicPr>
          <p:nvPr/>
        </p:nvPicPr>
        <p:blipFill>
          <a:blip r:embed="rId2"/>
          <a:stretch>
            <a:fillRect/>
          </a:stretch>
        </p:blipFill>
        <p:spPr>
          <a:xfrm>
            <a:off x="7496320" y="1585608"/>
            <a:ext cx="1340703" cy="4273490"/>
          </a:xfrm>
          <a:prstGeom prst="rect">
            <a:avLst/>
          </a:prstGeom>
        </p:spPr>
      </p:pic>
      <p:sp>
        <p:nvSpPr>
          <p:cNvPr id="4" name="Rectangle 3">
            <a:extLst>
              <a:ext uri="{FF2B5EF4-FFF2-40B4-BE49-F238E27FC236}">
                <a16:creationId xmlns:a16="http://schemas.microsoft.com/office/drawing/2014/main" id="{A7B4712F-F4BF-40D8-828E-0FF7083542A5}"/>
              </a:ext>
            </a:extLst>
          </p:cNvPr>
          <p:cNvSpPr/>
          <p:nvPr/>
        </p:nvSpPr>
        <p:spPr>
          <a:xfrm>
            <a:off x="9044410" y="1585608"/>
            <a:ext cx="6096000" cy="36625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AF50"/>
                </a:solidFill>
                <a:effectLst/>
                <a:uLnTx/>
                <a:uFillTx/>
                <a:latin typeface="Verdana" panose="020B0604030504040204" pitchFamily="34" charset="0"/>
                <a:ea typeface="+mn-ea"/>
                <a:cs typeface="+mn-cs"/>
              </a:rPr>
              <a:t>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AF50"/>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AF50"/>
                </a:solidFill>
                <a:effectLst/>
                <a:uLnTx/>
                <a:uFillTx/>
                <a:latin typeface="Verdana" panose="020B0604030504040204" pitchFamily="34" charset="0"/>
                <a:ea typeface="+mn-ea"/>
                <a:cs typeface="+mn-cs"/>
              </a:rPr>
              <a:t>49%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AF50"/>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AF50"/>
                </a:solidFill>
                <a:effectLst/>
                <a:uLnTx/>
                <a:uFillTx/>
                <a:latin typeface="Verdana" panose="020B0604030504040204" pitchFamily="34" charset="0"/>
                <a:ea typeface="+mn-ea"/>
                <a:cs typeface="+mn-cs"/>
              </a:rPr>
              <a:t>63%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AF50"/>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AF50"/>
                </a:solidFill>
                <a:effectLst/>
                <a:uLnTx/>
                <a:uFillTx/>
                <a:latin typeface="Verdana" panose="020B0604030504040204" pitchFamily="34" charset="0"/>
                <a:ea typeface="+mn-ea"/>
                <a:cs typeface="+mn-cs"/>
              </a:rPr>
              <a:t>17%</a:t>
            </a:r>
            <a:endParaRPr kumimoji="0" lang="en-US" sz="3600" b="0" i="0" u="none" strike="noStrike" kern="1200" cap="none" spc="0" normalizeH="0" baseline="0" noProof="0" dirty="0">
              <a:ln>
                <a:noFill/>
              </a:ln>
              <a:solidFill>
                <a:srgbClr val="0099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5B998EE-A31A-43F8-A985-6A350954EA7E}"/>
              </a:ext>
            </a:extLst>
          </p:cNvPr>
          <p:cNvSpPr/>
          <p:nvPr/>
        </p:nvSpPr>
        <p:spPr>
          <a:xfrm>
            <a:off x="7496320" y="5597488"/>
            <a:ext cx="3079689"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AF50"/>
                </a:solidFill>
                <a:effectLst/>
                <a:uLnTx/>
                <a:uFillTx/>
                <a:latin typeface="DINOT" panose="020B0504020101020102" pitchFamily="34" charset="0"/>
                <a:ea typeface="+mn-ea"/>
                <a:cs typeface="DINOT" panose="020B0504020101020102" pitchFamily="34" charset="0"/>
              </a:rPr>
              <a:t>Kilde</a:t>
            </a:r>
            <a:r>
              <a:rPr kumimoji="0" lang="en-US" sz="1100" b="0" i="0" u="none" strike="noStrike" kern="1200" cap="none" spc="0" normalizeH="0" baseline="0" noProof="0" dirty="0">
                <a:ln>
                  <a:noFill/>
                </a:ln>
                <a:solidFill>
                  <a:srgbClr val="00AF50"/>
                </a:solidFill>
                <a:effectLst/>
                <a:uLnTx/>
                <a:uFillTx/>
                <a:latin typeface="DINOT" panose="020B0504020101020102" pitchFamily="34" charset="0"/>
                <a:ea typeface="+mn-ea"/>
                <a:cs typeface="DINOT" panose="020B0504020101020102" pitchFamily="34" charset="0"/>
              </a:rPr>
              <a:t>: </a:t>
            </a:r>
            <a:r>
              <a:rPr kumimoji="0" lang="en-US" sz="1100" b="0" i="0" u="none" strike="noStrike" kern="1200" cap="none" spc="0" normalizeH="0" baseline="0" noProof="0" dirty="0" err="1">
                <a:ln>
                  <a:noFill/>
                </a:ln>
                <a:solidFill>
                  <a:srgbClr val="00AF50"/>
                </a:solidFill>
                <a:effectLst/>
                <a:uLnTx/>
                <a:uFillTx/>
                <a:latin typeface="DINOT" panose="020B0504020101020102" pitchFamily="34" charset="0"/>
                <a:ea typeface="+mn-ea"/>
                <a:cs typeface="DINOT" panose="020B0504020101020102" pitchFamily="34" charset="0"/>
              </a:rPr>
              <a:t>Forbrugerrådet</a:t>
            </a:r>
            <a:r>
              <a:rPr kumimoji="0" lang="en-US" sz="1100" b="0" i="0" u="none" strike="noStrike" kern="1200" cap="none" spc="0" normalizeH="0" baseline="0" noProof="0" dirty="0">
                <a:ln>
                  <a:noFill/>
                </a:ln>
                <a:solidFill>
                  <a:srgbClr val="00AF50"/>
                </a:solidFill>
                <a:effectLst/>
                <a:uLnTx/>
                <a:uFillTx/>
                <a:latin typeface="DINOT" panose="020B0504020101020102" pitchFamily="34" charset="0"/>
                <a:ea typeface="+mn-ea"/>
                <a:cs typeface="DINOT" panose="020B0504020101020102" pitchFamily="34" charset="0"/>
              </a:rPr>
              <a:t> </a:t>
            </a:r>
            <a:r>
              <a:rPr kumimoji="0" lang="en-US" sz="1100" b="0" i="0" u="none" strike="noStrike" kern="1200" cap="none" spc="0" normalizeH="0" baseline="0" noProof="0" dirty="0" err="1">
                <a:ln>
                  <a:noFill/>
                </a:ln>
                <a:solidFill>
                  <a:srgbClr val="00AF50"/>
                </a:solidFill>
                <a:effectLst/>
                <a:uLnTx/>
                <a:uFillTx/>
                <a:latin typeface="DINOT" panose="020B0504020101020102" pitchFamily="34" charset="0"/>
                <a:ea typeface="+mn-ea"/>
                <a:cs typeface="DINOT" panose="020B0504020101020102" pitchFamily="34" charset="0"/>
              </a:rPr>
              <a:t>Tænk</a:t>
            </a:r>
            <a:r>
              <a:rPr kumimoji="0" lang="en-US" sz="1100" b="0" i="0" u="none" strike="noStrike" kern="1200" cap="none" spc="0" normalizeH="0" baseline="0" noProof="0" dirty="0">
                <a:ln>
                  <a:noFill/>
                </a:ln>
                <a:solidFill>
                  <a:srgbClr val="00AF50"/>
                </a:solidFill>
                <a:effectLst/>
                <a:uLnTx/>
                <a:uFillTx/>
                <a:latin typeface="DINOT" panose="020B0504020101020102" pitchFamily="34" charset="0"/>
                <a:ea typeface="+mn-ea"/>
                <a:cs typeface="DINOT" panose="020B0504020101020102" pitchFamily="34" charset="0"/>
              </a:rPr>
              <a:t> -</a:t>
            </a:r>
            <a:r>
              <a:rPr kumimoji="0" lang="en-US" sz="1100" b="0" i="0" u="none" strike="noStrike" kern="1200" cap="none" spc="0" normalizeH="0" baseline="0" noProof="0" dirty="0" err="1">
                <a:ln>
                  <a:noFill/>
                </a:ln>
                <a:solidFill>
                  <a:srgbClr val="00AF50"/>
                </a:solidFill>
                <a:effectLst/>
                <a:uLnTx/>
                <a:uFillTx/>
                <a:latin typeface="DINOT" panose="020B0504020101020102" pitchFamily="34" charset="0"/>
                <a:ea typeface="+mn-ea"/>
                <a:cs typeface="DINOT" panose="020B0504020101020102" pitchFamily="34" charset="0"/>
              </a:rPr>
              <a:t>Passagerpulsen</a:t>
            </a:r>
            <a:r>
              <a:rPr kumimoji="0" lang="en-US" sz="1100" b="0" i="0" u="none" strike="noStrike" kern="1200" cap="none" spc="0" normalizeH="0" baseline="0" noProof="0" dirty="0">
                <a:ln>
                  <a:noFill/>
                </a:ln>
                <a:solidFill>
                  <a:srgbClr val="00AF50"/>
                </a:solidFill>
                <a:effectLst/>
                <a:uLnTx/>
                <a:uFillTx/>
                <a:latin typeface="DINOT" panose="020B0504020101020102" pitchFamily="34" charset="0"/>
                <a:ea typeface="+mn-ea"/>
                <a:cs typeface="DINOT" panose="020B0504020101020102" pitchFamily="34" charset="0"/>
              </a:rPr>
              <a:t> </a:t>
            </a:r>
          </a:p>
        </p:txBody>
      </p:sp>
      <p:sp>
        <p:nvSpPr>
          <p:cNvPr id="7" name="Rectangle 6">
            <a:extLst>
              <a:ext uri="{FF2B5EF4-FFF2-40B4-BE49-F238E27FC236}">
                <a16:creationId xmlns:a16="http://schemas.microsoft.com/office/drawing/2014/main" id="{02F561FE-6B83-45AD-B6DA-6E6B52A879A7}"/>
              </a:ext>
            </a:extLst>
          </p:cNvPr>
          <p:cNvSpPr/>
          <p:nvPr/>
        </p:nvSpPr>
        <p:spPr>
          <a:xfrm>
            <a:off x="461169" y="4622336"/>
            <a:ext cx="51810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64A544"/>
                </a:solidFill>
                <a:effectLst/>
                <a:uLnTx/>
                <a:uFillTx/>
                <a:latin typeface="DINOT" panose="020B0504020101020102" pitchFamily="34" charset="0"/>
                <a:ea typeface="+mn-ea"/>
                <a:cs typeface="DINOT" panose="020B0504020101020102" pitchFamily="34" charset="0"/>
              </a:rPr>
              <a:t>Hvilke</a:t>
            </a:r>
            <a:r>
              <a:rPr kumimoji="0" lang="en-US" sz="1800" b="0" i="0" u="none" strike="noStrike" kern="1200" cap="none" spc="0" normalizeH="0" baseline="0" noProof="0" dirty="0">
                <a:ln>
                  <a:noFill/>
                </a:ln>
                <a:solidFill>
                  <a:srgbClr val="64A544"/>
                </a:solidFill>
                <a:effectLst/>
                <a:uLnTx/>
                <a:uFillTx/>
                <a:latin typeface="DINOT" panose="020B0504020101020102" pitchFamily="34" charset="0"/>
                <a:ea typeface="+mn-ea"/>
                <a:cs typeface="DINOT" panose="020B0504020101020102" pitchFamily="34" charset="0"/>
              </a:rPr>
              <a:t> former for transport </a:t>
            </a:r>
            <a:r>
              <a:rPr kumimoji="0" lang="en-US" sz="1800" b="0" i="0" u="none" strike="noStrike" kern="1200" cap="none" spc="0" normalizeH="0" baseline="0" noProof="0" dirty="0" err="1">
                <a:ln>
                  <a:noFill/>
                </a:ln>
                <a:solidFill>
                  <a:srgbClr val="64A544"/>
                </a:solidFill>
                <a:effectLst/>
                <a:uLnTx/>
                <a:uFillTx/>
                <a:latin typeface="DINOT" panose="020B0504020101020102" pitchFamily="34" charset="0"/>
                <a:ea typeface="+mn-ea"/>
                <a:cs typeface="DINOT" panose="020B0504020101020102" pitchFamily="34" charset="0"/>
              </a:rPr>
              <a:t>anvender</a:t>
            </a:r>
            <a:r>
              <a:rPr kumimoji="0" lang="en-US" sz="1800" b="0" i="0" u="none" strike="noStrike" kern="1200" cap="none" spc="0" normalizeH="0" baseline="0" noProof="0" dirty="0">
                <a:ln>
                  <a:noFill/>
                </a:ln>
                <a:solidFill>
                  <a:srgbClr val="64A544"/>
                </a:solidFill>
                <a:effectLst/>
                <a:uLnTx/>
                <a:uFillTx/>
                <a:latin typeface="DINOT" panose="020B0504020101020102" pitchFamily="34" charset="0"/>
                <a:ea typeface="+mn-ea"/>
                <a:cs typeface="DINOT" panose="020B0504020101020102" pitchFamily="34" charset="0"/>
              </a:rPr>
              <a:t> du </a:t>
            </a:r>
            <a:r>
              <a:rPr kumimoji="0" lang="en-US" sz="1800" b="0" i="0" u="none" strike="noStrike" kern="1200" cap="none" spc="0" normalizeH="0" baseline="0" noProof="0" dirty="0" err="1">
                <a:ln>
                  <a:noFill/>
                </a:ln>
                <a:solidFill>
                  <a:srgbClr val="64A544"/>
                </a:solidFill>
                <a:effectLst/>
                <a:uLnTx/>
                <a:uFillTx/>
                <a:latin typeface="DINOT" panose="020B0504020101020102" pitchFamily="34" charset="0"/>
                <a:ea typeface="+mn-ea"/>
                <a:cs typeface="DINOT" panose="020B0504020101020102" pitchFamily="34" charset="0"/>
              </a:rPr>
              <a:t>i</a:t>
            </a:r>
            <a:r>
              <a:rPr kumimoji="0" lang="en-US" sz="1800" b="0" i="0" u="none" strike="noStrike" kern="1200" cap="none" spc="0" normalizeH="0" baseline="0" noProof="0" dirty="0">
                <a:ln>
                  <a:noFill/>
                </a:ln>
                <a:solidFill>
                  <a:srgbClr val="64A544"/>
                </a:solidFill>
                <a:effectLst/>
                <a:uLnTx/>
                <a:uFillTx/>
                <a:latin typeface="DINOT" panose="020B0504020101020102" pitchFamily="34" charset="0"/>
                <a:ea typeface="+mn-ea"/>
                <a:cs typeface="DINOT" panose="020B0504020101020102" pitchFamily="34" charset="0"/>
              </a:rPr>
              <a:t> </a:t>
            </a:r>
            <a:r>
              <a:rPr kumimoji="0" lang="en-US" sz="1800" b="0" i="0" u="none" strike="noStrike" kern="1200" cap="none" spc="0" normalizeH="0" baseline="0" noProof="0" dirty="0" err="1">
                <a:ln>
                  <a:noFill/>
                </a:ln>
                <a:solidFill>
                  <a:srgbClr val="64A544"/>
                </a:solidFill>
                <a:effectLst/>
                <a:uLnTx/>
                <a:uFillTx/>
                <a:latin typeface="DINOT" panose="020B0504020101020102" pitchFamily="34" charset="0"/>
                <a:ea typeface="+mn-ea"/>
                <a:cs typeface="DINOT" panose="020B0504020101020102" pitchFamily="34" charset="0"/>
              </a:rPr>
              <a:t>stedet</a:t>
            </a:r>
            <a:r>
              <a:rPr kumimoji="0" lang="en-US" sz="1800" b="0" i="0" u="none" strike="noStrike" kern="1200" cap="none" spc="0" normalizeH="0" baseline="0" noProof="0" dirty="0">
                <a:ln>
                  <a:noFill/>
                </a:ln>
                <a:solidFill>
                  <a:srgbClr val="64A544"/>
                </a:solidFill>
                <a:effectLst/>
                <a:uLnTx/>
                <a:uFillTx/>
                <a:latin typeface="DINOT" panose="020B0504020101020102" pitchFamily="34" charset="0"/>
                <a:ea typeface="+mn-ea"/>
                <a:cs typeface="DINOT" panose="020B0504020101020102" pitchFamily="34" charset="0"/>
              </a:rPr>
              <a:t>?</a:t>
            </a:r>
          </a:p>
        </p:txBody>
      </p:sp>
    </p:spTree>
    <p:extLst>
      <p:ext uri="{BB962C8B-B14F-4D97-AF65-F5344CB8AC3E}">
        <p14:creationId xmlns:p14="http://schemas.microsoft.com/office/powerpoint/2010/main" val="159204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140DB8-8760-9F4C-8641-26E1E85650A3}"/>
              </a:ext>
            </a:extLst>
          </p:cNvPr>
          <p:cNvSpPr/>
          <p:nvPr/>
        </p:nvSpPr>
        <p:spPr>
          <a:xfrm>
            <a:off x="461176" y="318855"/>
            <a:ext cx="10801556"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Hvad</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forventer</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passagererne</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gøre</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i</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fremtiden</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a:t>
            </a:r>
          </a:p>
        </p:txBody>
      </p:sp>
      <p:sp>
        <p:nvSpPr>
          <p:cNvPr id="10" name="Rectangle 9">
            <a:extLst>
              <a:ext uri="{FF2B5EF4-FFF2-40B4-BE49-F238E27FC236}">
                <a16:creationId xmlns:a16="http://schemas.microsoft.com/office/drawing/2014/main" id="{7DECDD62-E893-4980-B9B7-A979EF795B5A}"/>
              </a:ext>
            </a:extLst>
          </p:cNvPr>
          <p:cNvSpPr/>
          <p:nvPr/>
        </p:nvSpPr>
        <p:spPr>
          <a:xfrm>
            <a:off x="461169" y="929017"/>
            <a:ext cx="3922051" cy="40626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Kollektiv</a:t>
            </a: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trafik fravælges men hvad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sættes i stedet?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Ikke</a:t>
            </a: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kun</a:t>
            </a: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bilen</a:t>
            </a: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som</a:t>
            </a: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vinder</a:t>
            </a: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Gang/</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cykel</a:t>
            </a: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overtager</a:t>
            </a: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en</a:t>
            </a: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stor</a:t>
            </a: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del </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af</a:t>
            </a: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 de </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frafaldne</a:t>
            </a:r>
            <a:endPar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pic>
        <p:nvPicPr>
          <p:cNvPr id="2" name="Picture 1">
            <a:extLst>
              <a:ext uri="{FF2B5EF4-FFF2-40B4-BE49-F238E27FC236}">
                <a16:creationId xmlns:a16="http://schemas.microsoft.com/office/drawing/2014/main" id="{DBF49890-1819-4378-A8A4-753180AD6EEA}"/>
              </a:ext>
            </a:extLst>
          </p:cNvPr>
          <p:cNvPicPr>
            <a:picLocks noChangeAspect="1"/>
          </p:cNvPicPr>
          <p:nvPr/>
        </p:nvPicPr>
        <p:blipFill>
          <a:blip r:embed="rId2"/>
          <a:stretch>
            <a:fillRect/>
          </a:stretch>
        </p:blipFill>
        <p:spPr>
          <a:xfrm>
            <a:off x="7496320" y="1585608"/>
            <a:ext cx="1340703" cy="4273490"/>
          </a:xfrm>
          <a:prstGeom prst="rect">
            <a:avLst/>
          </a:prstGeom>
        </p:spPr>
      </p:pic>
      <p:sp>
        <p:nvSpPr>
          <p:cNvPr id="4" name="Rectangle 3">
            <a:extLst>
              <a:ext uri="{FF2B5EF4-FFF2-40B4-BE49-F238E27FC236}">
                <a16:creationId xmlns:a16="http://schemas.microsoft.com/office/drawing/2014/main" id="{A7B4712F-F4BF-40D8-828E-0FF7083542A5}"/>
              </a:ext>
            </a:extLst>
          </p:cNvPr>
          <p:cNvSpPr/>
          <p:nvPr/>
        </p:nvSpPr>
        <p:spPr>
          <a:xfrm>
            <a:off x="9044410" y="1585608"/>
            <a:ext cx="6096000" cy="36625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AF50"/>
                </a:solidFill>
                <a:effectLst/>
                <a:uLnTx/>
                <a:uFillTx/>
                <a:latin typeface="Verdana" panose="020B0604030504040204" pitchFamily="34" charset="0"/>
                <a:ea typeface="+mn-ea"/>
                <a:cs typeface="+mn-cs"/>
              </a:rPr>
              <a:t>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AF50"/>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AF50"/>
                </a:solidFill>
                <a:effectLst/>
                <a:uLnTx/>
                <a:uFillTx/>
                <a:latin typeface="Verdana" panose="020B0604030504040204" pitchFamily="34" charset="0"/>
                <a:ea typeface="+mn-ea"/>
                <a:cs typeface="+mn-cs"/>
              </a:rPr>
              <a:t>59%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AF50"/>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AF50"/>
                </a:solidFill>
                <a:effectLst/>
                <a:uLnTx/>
                <a:uFillTx/>
                <a:latin typeface="Verdana" panose="020B0604030504040204" pitchFamily="34" charset="0"/>
                <a:ea typeface="+mn-ea"/>
                <a:cs typeface="+mn-cs"/>
              </a:rPr>
              <a:t>52%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AF50"/>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AF50"/>
                </a:solidFill>
                <a:effectLst/>
                <a:uLnTx/>
                <a:uFillTx/>
                <a:latin typeface="Verdana" panose="020B0604030504040204" pitchFamily="34" charset="0"/>
                <a:ea typeface="+mn-ea"/>
                <a:cs typeface="+mn-cs"/>
              </a:rPr>
              <a:t>15%</a:t>
            </a:r>
            <a:endParaRPr kumimoji="0" lang="en-US" sz="3600" b="0" i="0" u="none" strike="noStrike" kern="1200" cap="none" spc="0" normalizeH="0" baseline="0" noProof="0" dirty="0">
              <a:ln>
                <a:noFill/>
              </a:ln>
              <a:solidFill>
                <a:srgbClr val="0099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5B998EE-A31A-43F8-A985-6A350954EA7E}"/>
              </a:ext>
            </a:extLst>
          </p:cNvPr>
          <p:cNvSpPr/>
          <p:nvPr/>
        </p:nvSpPr>
        <p:spPr>
          <a:xfrm>
            <a:off x="7496320" y="6236664"/>
            <a:ext cx="3114955"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AF50"/>
                </a:solidFill>
                <a:effectLst/>
                <a:uLnTx/>
                <a:uFillTx/>
                <a:latin typeface="DINOT" panose="020B0504020101020102" pitchFamily="34" charset="0"/>
                <a:ea typeface="+mn-ea"/>
                <a:cs typeface="DINOT" panose="020B0504020101020102" pitchFamily="34" charset="0"/>
              </a:rPr>
              <a:t>Kilde</a:t>
            </a:r>
            <a:r>
              <a:rPr kumimoji="0" lang="en-US" sz="1100" b="0" i="0" u="none" strike="noStrike" kern="1200" cap="none" spc="0" normalizeH="0" baseline="0" noProof="0" dirty="0">
                <a:ln>
                  <a:noFill/>
                </a:ln>
                <a:solidFill>
                  <a:srgbClr val="00AF50"/>
                </a:solidFill>
                <a:effectLst/>
                <a:uLnTx/>
                <a:uFillTx/>
                <a:latin typeface="DINOT" panose="020B0504020101020102" pitchFamily="34" charset="0"/>
                <a:ea typeface="+mn-ea"/>
                <a:cs typeface="DINOT" panose="020B0504020101020102" pitchFamily="34" charset="0"/>
              </a:rPr>
              <a:t>: </a:t>
            </a:r>
            <a:r>
              <a:rPr kumimoji="0" lang="en-US" sz="1100" b="0" i="0" u="none" strike="noStrike" kern="1200" cap="none" spc="0" normalizeH="0" baseline="0" noProof="0" dirty="0" err="1">
                <a:ln>
                  <a:noFill/>
                </a:ln>
                <a:solidFill>
                  <a:srgbClr val="00AF50"/>
                </a:solidFill>
                <a:effectLst/>
                <a:uLnTx/>
                <a:uFillTx/>
                <a:latin typeface="DINOT" panose="020B0504020101020102" pitchFamily="34" charset="0"/>
                <a:ea typeface="+mn-ea"/>
                <a:cs typeface="DINOT" panose="020B0504020101020102" pitchFamily="34" charset="0"/>
              </a:rPr>
              <a:t>Forbrugerrådet</a:t>
            </a:r>
            <a:r>
              <a:rPr kumimoji="0" lang="en-US" sz="1100" b="0" i="0" u="none" strike="noStrike" kern="1200" cap="none" spc="0" normalizeH="0" baseline="0" noProof="0" dirty="0">
                <a:ln>
                  <a:noFill/>
                </a:ln>
                <a:solidFill>
                  <a:srgbClr val="00AF50"/>
                </a:solidFill>
                <a:effectLst/>
                <a:uLnTx/>
                <a:uFillTx/>
                <a:latin typeface="DINOT" panose="020B0504020101020102" pitchFamily="34" charset="0"/>
                <a:ea typeface="+mn-ea"/>
                <a:cs typeface="DINOT" panose="020B0504020101020102" pitchFamily="34" charset="0"/>
              </a:rPr>
              <a:t> </a:t>
            </a:r>
            <a:r>
              <a:rPr kumimoji="0" lang="en-US" sz="1100" b="0" i="0" u="none" strike="noStrike" kern="1200" cap="none" spc="0" normalizeH="0" baseline="0" noProof="0" dirty="0" err="1">
                <a:ln>
                  <a:noFill/>
                </a:ln>
                <a:solidFill>
                  <a:srgbClr val="00AF50"/>
                </a:solidFill>
                <a:effectLst/>
                <a:uLnTx/>
                <a:uFillTx/>
                <a:latin typeface="DINOT" panose="020B0504020101020102" pitchFamily="34" charset="0"/>
                <a:ea typeface="+mn-ea"/>
                <a:cs typeface="DINOT" panose="020B0504020101020102" pitchFamily="34" charset="0"/>
              </a:rPr>
              <a:t>Tænk</a:t>
            </a:r>
            <a:r>
              <a:rPr kumimoji="0" lang="en-US" sz="1100" b="0" i="0" u="none" strike="noStrike" kern="1200" cap="none" spc="0" normalizeH="0" baseline="0" noProof="0" dirty="0">
                <a:ln>
                  <a:noFill/>
                </a:ln>
                <a:solidFill>
                  <a:srgbClr val="00AF50"/>
                </a:solidFill>
                <a:effectLst/>
                <a:uLnTx/>
                <a:uFillTx/>
                <a:latin typeface="DINOT" panose="020B0504020101020102" pitchFamily="34" charset="0"/>
                <a:ea typeface="+mn-ea"/>
                <a:cs typeface="DINOT" panose="020B0504020101020102" pitchFamily="34" charset="0"/>
              </a:rPr>
              <a:t> - </a:t>
            </a:r>
            <a:r>
              <a:rPr kumimoji="0" lang="en-US" sz="1100" b="0" i="0" u="none" strike="noStrike" kern="1200" cap="none" spc="0" normalizeH="0" baseline="0" noProof="0" dirty="0" err="1">
                <a:ln>
                  <a:noFill/>
                </a:ln>
                <a:solidFill>
                  <a:srgbClr val="00AF50"/>
                </a:solidFill>
                <a:effectLst/>
                <a:uLnTx/>
                <a:uFillTx/>
                <a:latin typeface="DINOT" panose="020B0504020101020102" pitchFamily="34" charset="0"/>
                <a:ea typeface="+mn-ea"/>
                <a:cs typeface="DINOT" panose="020B0504020101020102" pitchFamily="34" charset="0"/>
              </a:rPr>
              <a:t>Passagerpulsen</a:t>
            </a:r>
            <a:r>
              <a:rPr kumimoji="0" lang="en-US" sz="1100" b="0" i="0" u="none" strike="noStrike" kern="1200" cap="none" spc="0" normalizeH="0" baseline="0" noProof="0" dirty="0">
                <a:ln>
                  <a:noFill/>
                </a:ln>
                <a:solidFill>
                  <a:srgbClr val="00AF50"/>
                </a:solidFill>
                <a:effectLst/>
                <a:uLnTx/>
                <a:uFillTx/>
                <a:latin typeface="DINOT" panose="020B0504020101020102" pitchFamily="34" charset="0"/>
                <a:ea typeface="+mn-ea"/>
                <a:cs typeface="DINOT" panose="020B0504020101020102" pitchFamily="34" charset="0"/>
              </a:rPr>
              <a:t> </a:t>
            </a:r>
          </a:p>
        </p:txBody>
      </p:sp>
      <p:sp>
        <p:nvSpPr>
          <p:cNvPr id="7" name="Rectangle 6">
            <a:extLst>
              <a:ext uri="{FF2B5EF4-FFF2-40B4-BE49-F238E27FC236}">
                <a16:creationId xmlns:a16="http://schemas.microsoft.com/office/drawing/2014/main" id="{02F561FE-6B83-45AD-B6DA-6E6B52A879A7}"/>
              </a:ext>
            </a:extLst>
          </p:cNvPr>
          <p:cNvSpPr/>
          <p:nvPr/>
        </p:nvSpPr>
        <p:spPr>
          <a:xfrm>
            <a:off x="461169" y="4622336"/>
            <a:ext cx="540405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64A544"/>
                </a:solidFill>
                <a:effectLst/>
                <a:uLnTx/>
                <a:uFillTx/>
                <a:latin typeface="DINOT" panose="020B0504020101020102" pitchFamily="34" charset="0"/>
                <a:ea typeface="+mn-ea"/>
                <a:cs typeface="DINOT" panose="020B0504020101020102" pitchFamily="34" charset="0"/>
              </a:rPr>
              <a:t>Hvilke</a:t>
            </a:r>
            <a:r>
              <a:rPr kumimoji="0" lang="en-US" sz="1800" b="0" i="0" u="none" strike="noStrike" kern="1200" cap="none" spc="0" normalizeH="0" baseline="0" noProof="0" dirty="0">
                <a:ln>
                  <a:noFill/>
                </a:ln>
                <a:solidFill>
                  <a:srgbClr val="64A544"/>
                </a:solidFill>
                <a:effectLst/>
                <a:uLnTx/>
                <a:uFillTx/>
                <a:latin typeface="DINOT" panose="020B0504020101020102" pitchFamily="34" charset="0"/>
                <a:ea typeface="+mn-ea"/>
                <a:cs typeface="DINOT" panose="020B0504020101020102" pitchFamily="34" charset="0"/>
              </a:rPr>
              <a:t> </a:t>
            </a:r>
            <a:r>
              <a:rPr kumimoji="0" lang="en-US" sz="1800" b="0" i="0" u="none" strike="noStrike" kern="1200" cap="none" spc="0" normalizeH="0" baseline="0" noProof="0" dirty="0" err="1">
                <a:ln>
                  <a:noFill/>
                </a:ln>
                <a:solidFill>
                  <a:srgbClr val="64A544"/>
                </a:solidFill>
                <a:effectLst/>
                <a:uLnTx/>
                <a:uFillTx/>
                <a:latin typeface="DINOT" panose="020B0504020101020102" pitchFamily="34" charset="0"/>
                <a:ea typeface="+mn-ea"/>
                <a:cs typeface="DINOT" panose="020B0504020101020102" pitchFamily="34" charset="0"/>
              </a:rPr>
              <a:t>transportformer</a:t>
            </a:r>
            <a:r>
              <a:rPr kumimoji="0" lang="en-US" sz="1800" b="0" i="0" u="none" strike="noStrike" kern="1200" cap="none" spc="0" normalizeH="0" baseline="0" noProof="0" dirty="0">
                <a:ln>
                  <a:noFill/>
                </a:ln>
                <a:solidFill>
                  <a:srgbClr val="64A544"/>
                </a:solidFill>
                <a:effectLst/>
                <a:uLnTx/>
                <a:uFillTx/>
                <a:latin typeface="DINOT" panose="020B0504020101020102" pitchFamily="34" charset="0"/>
                <a:ea typeface="+mn-ea"/>
                <a:cs typeface="DINOT" panose="020B0504020101020102" pitchFamily="34" charset="0"/>
              </a:rPr>
              <a:t> </a:t>
            </a:r>
            <a:r>
              <a:rPr kumimoji="0" lang="en-US" sz="1800" b="0" i="0" u="none" strike="noStrike" kern="1200" cap="none" spc="0" normalizeH="0" baseline="0" noProof="0" dirty="0" err="1">
                <a:ln>
                  <a:noFill/>
                </a:ln>
                <a:solidFill>
                  <a:srgbClr val="64A544"/>
                </a:solidFill>
                <a:effectLst/>
                <a:uLnTx/>
                <a:uFillTx/>
                <a:latin typeface="DINOT" panose="020B0504020101020102" pitchFamily="34" charset="0"/>
                <a:ea typeface="+mn-ea"/>
                <a:cs typeface="DINOT" panose="020B0504020101020102" pitchFamily="34" charset="0"/>
              </a:rPr>
              <a:t>forventer</a:t>
            </a:r>
            <a:r>
              <a:rPr kumimoji="0" lang="en-US" sz="1800" b="0" i="0" u="none" strike="noStrike" kern="1200" cap="none" spc="0" normalizeH="0" baseline="0" noProof="0" dirty="0">
                <a:ln>
                  <a:noFill/>
                </a:ln>
                <a:solidFill>
                  <a:srgbClr val="64A544"/>
                </a:solidFill>
                <a:effectLst/>
                <a:uLnTx/>
                <a:uFillTx/>
                <a:latin typeface="DINOT" panose="020B0504020101020102" pitchFamily="34" charset="0"/>
                <a:ea typeface="+mn-ea"/>
                <a:cs typeface="DINOT" panose="020B0504020101020102" pitchFamily="34" charset="0"/>
              </a:rPr>
              <a:t> du at </a:t>
            </a:r>
            <a:r>
              <a:rPr kumimoji="0" lang="en-US" sz="1800" b="0" i="0" u="none" strike="noStrike" kern="1200" cap="none" spc="0" normalizeH="0" baseline="0" noProof="0" dirty="0" err="1">
                <a:ln>
                  <a:noFill/>
                </a:ln>
                <a:solidFill>
                  <a:srgbClr val="64A544"/>
                </a:solidFill>
                <a:effectLst/>
                <a:uLnTx/>
                <a:uFillTx/>
                <a:latin typeface="DINOT" panose="020B0504020101020102" pitchFamily="34" charset="0"/>
                <a:ea typeface="+mn-ea"/>
                <a:cs typeface="DINOT" panose="020B0504020101020102" pitchFamily="34" charset="0"/>
              </a:rPr>
              <a:t>benytte</a:t>
            </a:r>
            <a:r>
              <a:rPr kumimoji="0" lang="en-US" sz="1800" b="0" i="0" u="none" strike="noStrike" kern="1200" cap="none" spc="0" normalizeH="0" baseline="0" noProof="0" dirty="0">
                <a:ln>
                  <a:noFill/>
                </a:ln>
                <a:solidFill>
                  <a:srgbClr val="64A544"/>
                </a:solidFill>
                <a:effectLst/>
                <a:uLnTx/>
                <a:uFillTx/>
                <a:latin typeface="DINOT" panose="020B0504020101020102" pitchFamily="34" charset="0"/>
                <a:ea typeface="+mn-ea"/>
                <a:cs typeface="DINOT" panose="020B0504020101020102" pitchFamily="34" charset="0"/>
              </a:rPr>
              <a:t> I </a:t>
            </a:r>
            <a:r>
              <a:rPr kumimoji="0" lang="en-US" sz="1800" b="0" i="0" u="none" strike="noStrike" kern="1200" cap="none" spc="0" normalizeH="0" baseline="0" noProof="0" dirty="0" err="1">
                <a:ln>
                  <a:noFill/>
                </a:ln>
                <a:solidFill>
                  <a:srgbClr val="64A544"/>
                </a:solidFill>
                <a:effectLst/>
                <a:uLnTx/>
                <a:uFillTx/>
                <a:latin typeface="DINOT" panose="020B0504020101020102" pitchFamily="34" charset="0"/>
                <a:ea typeface="+mn-ea"/>
                <a:cs typeface="DINOT" panose="020B0504020101020102" pitchFamily="34" charset="0"/>
              </a:rPr>
              <a:t>stedet</a:t>
            </a:r>
            <a:r>
              <a:rPr kumimoji="0" lang="en-US" sz="1800" b="0" i="0" u="none" strike="noStrike" kern="1200" cap="none" spc="0" normalizeH="0" baseline="0" noProof="0" dirty="0">
                <a:ln>
                  <a:noFill/>
                </a:ln>
                <a:solidFill>
                  <a:srgbClr val="64A544"/>
                </a:solidFill>
                <a:effectLst/>
                <a:uLnTx/>
                <a:uFillTx/>
                <a:latin typeface="DINOT" panose="020B0504020101020102" pitchFamily="34" charset="0"/>
                <a:ea typeface="+mn-ea"/>
                <a:cs typeface="DINOT" panose="020B0504020101020102" pitchFamily="34" charset="0"/>
              </a:rPr>
              <a:t> (</a:t>
            </a:r>
            <a:r>
              <a:rPr kumimoji="0" lang="en-US" sz="1800" b="0" i="0" u="none" strike="noStrike" kern="1200" cap="none" spc="0" normalizeH="0" baseline="0" noProof="0" dirty="0" err="1">
                <a:ln>
                  <a:noFill/>
                </a:ln>
                <a:solidFill>
                  <a:srgbClr val="64A544"/>
                </a:solidFill>
                <a:effectLst/>
                <a:uLnTx/>
                <a:uFillTx/>
                <a:latin typeface="DINOT" panose="020B0504020101020102" pitchFamily="34" charset="0"/>
                <a:ea typeface="+mn-ea"/>
                <a:cs typeface="DINOT" panose="020B0504020101020102" pitchFamily="34" charset="0"/>
              </a:rPr>
              <a:t>flere</a:t>
            </a:r>
            <a:r>
              <a:rPr kumimoji="0" lang="en-US" sz="1800" b="0" i="0" u="none" strike="noStrike" kern="1200" cap="none" spc="0" normalizeH="0" baseline="0" noProof="0" dirty="0">
                <a:ln>
                  <a:noFill/>
                </a:ln>
                <a:solidFill>
                  <a:srgbClr val="64A544"/>
                </a:solidFill>
                <a:effectLst/>
                <a:uLnTx/>
                <a:uFillTx/>
                <a:latin typeface="DINOT" panose="020B0504020101020102" pitchFamily="34" charset="0"/>
                <a:ea typeface="+mn-ea"/>
                <a:cs typeface="DINOT" panose="020B0504020101020102" pitchFamily="34" charset="0"/>
              </a:rPr>
              <a:t> </a:t>
            </a:r>
            <a:r>
              <a:rPr kumimoji="0" lang="en-US" sz="1800" b="0" i="0" u="none" strike="noStrike" kern="1200" cap="none" spc="0" normalizeH="0" baseline="0" noProof="0" dirty="0" err="1">
                <a:ln>
                  <a:noFill/>
                </a:ln>
                <a:solidFill>
                  <a:srgbClr val="64A544"/>
                </a:solidFill>
                <a:effectLst/>
                <a:uLnTx/>
                <a:uFillTx/>
                <a:latin typeface="DINOT" panose="020B0504020101020102" pitchFamily="34" charset="0"/>
                <a:ea typeface="+mn-ea"/>
                <a:cs typeface="DINOT" panose="020B0504020101020102" pitchFamily="34" charset="0"/>
              </a:rPr>
              <a:t>valgt</a:t>
            </a:r>
            <a:r>
              <a:rPr kumimoji="0" lang="en-US" sz="1800" b="0" i="0" u="none" strike="noStrike" kern="1200" cap="none" spc="0" normalizeH="0" baseline="0" noProof="0" dirty="0">
                <a:ln>
                  <a:noFill/>
                </a:ln>
                <a:solidFill>
                  <a:srgbClr val="64A544"/>
                </a:solidFill>
                <a:effectLst/>
                <a:uLnTx/>
                <a:uFillTx/>
                <a:latin typeface="DINOT" panose="020B0504020101020102" pitchFamily="34" charset="0"/>
                <a:ea typeface="+mn-ea"/>
                <a:cs typeface="DINOT" panose="020B0504020101020102" pitchFamily="34" charset="0"/>
              </a:rPr>
              <a:t> </a:t>
            </a:r>
            <a:r>
              <a:rPr kumimoji="0" lang="en-US" sz="1800" b="0" i="0" u="none" strike="noStrike" kern="1200" cap="none" spc="0" normalizeH="0" baseline="0" noProof="0" dirty="0" err="1">
                <a:ln>
                  <a:noFill/>
                </a:ln>
                <a:solidFill>
                  <a:srgbClr val="64A544"/>
                </a:solidFill>
                <a:effectLst/>
                <a:uLnTx/>
                <a:uFillTx/>
                <a:latin typeface="DINOT" panose="020B0504020101020102" pitchFamily="34" charset="0"/>
                <a:ea typeface="+mn-ea"/>
                <a:cs typeface="DINOT" panose="020B0504020101020102" pitchFamily="34" charset="0"/>
              </a:rPr>
              <a:t>muligt</a:t>
            </a:r>
            <a:r>
              <a:rPr kumimoji="0" lang="en-US" sz="1800" b="0" i="0" u="none" strike="noStrike" kern="1200" cap="none" spc="0" normalizeH="0" baseline="0" noProof="0" dirty="0">
                <a:ln>
                  <a:noFill/>
                </a:ln>
                <a:solidFill>
                  <a:srgbClr val="64A544"/>
                </a:solidFill>
                <a:effectLst/>
                <a:uLnTx/>
                <a:uFillTx/>
                <a:latin typeface="DINOT" panose="020B0504020101020102" pitchFamily="34" charset="0"/>
                <a:ea typeface="+mn-ea"/>
                <a:cs typeface="DINOT" panose="020B0504020101020102" pitchFamily="34" charset="0"/>
              </a:rPr>
              <a:t>)? </a:t>
            </a:r>
          </a:p>
        </p:txBody>
      </p:sp>
      <p:pic>
        <p:nvPicPr>
          <p:cNvPr id="3" name="Picture 2">
            <a:extLst>
              <a:ext uri="{FF2B5EF4-FFF2-40B4-BE49-F238E27FC236}">
                <a16:creationId xmlns:a16="http://schemas.microsoft.com/office/drawing/2014/main" id="{120C3A15-D3A9-43EE-8EBE-609367A5CFEE}"/>
              </a:ext>
            </a:extLst>
          </p:cNvPr>
          <p:cNvPicPr>
            <a:picLocks noChangeAspect="1"/>
          </p:cNvPicPr>
          <p:nvPr/>
        </p:nvPicPr>
        <p:blipFill>
          <a:blip r:embed="rId3"/>
          <a:stretch>
            <a:fillRect/>
          </a:stretch>
        </p:blipFill>
        <p:spPr>
          <a:xfrm>
            <a:off x="7483257" y="5539505"/>
            <a:ext cx="1141379" cy="667966"/>
          </a:xfrm>
          <a:prstGeom prst="rect">
            <a:avLst/>
          </a:prstGeom>
        </p:spPr>
      </p:pic>
    </p:spTree>
    <p:extLst>
      <p:ext uri="{BB962C8B-B14F-4D97-AF65-F5344CB8AC3E}">
        <p14:creationId xmlns:p14="http://schemas.microsoft.com/office/powerpoint/2010/main" val="1923050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B30EC522-2BE1-4B26-B8DC-E7C6EC36E0A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110229" y="2236761"/>
            <a:ext cx="5081771" cy="4621239"/>
          </a:xfrm>
          <a:prstGeom prst="rect">
            <a:avLst/>
          </a:prstGeom>
        </p:spPr>
      </p:pic>
      <p:pic>
        <p:nvPicPr>
          <p:cNvPr id="27" name="Graphic 26">
            <a:extLst>
              <a:ext uri="{FF2B5EF4-FFF2-40B4-BE49-F238E27FC236}">
                <a16:creationId xmlns:a16="http://schemas.microsoft.com/office/drawing/2014/main" id="{716750A0-4300-4213-BF36-C4D484CC3BB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 y="2236763"/>
            <a:ext cx="7110230" cy="4621237"/>
          </a:xfrm>
          <a:prstGeom prst="rect">
            <a:avLst/>
          </a:prstGeom>
        </p:spPr>
      </p:pic>
      <p:sp>
        <p:nvSpPr>
          <p:cNvPr id="10" name="Rectangle 9">
            <a:extLst>
              <a:ext uri="{FF2B5EF4-FFF2-40B4-BE49-F238E27FC236}">
                <a16:creationId xmlns:a16="http://schemas.microsoft.com/office/drawing/2014/main" id="{64E145E8-EAA0-452A-9009-B84417BBC9D8}"/>
              </a:ext>
            </a:extLst>
          </p:cNvPr>
          <p:cNvSpPr/>
          <p:nvPr/>
        </p:nvSpPr>
        <p:spPr>
          <a:xfrm>
            <a:off x="-4670203" y="-2528184"/>
            <a:ext cx="6244041" cy="225781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68A743D-B66A-4CA2-82CA-73A5D1FBC1A7}"/>
              </a:ext>
            </a:extLst>
          </p:cNvPr>
          <p:cNvSpPr/>
          <p:nvPr/>
        </p:nvSpPr>
        <p:spPr>
          <a:xfrm>
            <a:off x="461176" y="318855"/>
            <a:ext cx="108015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99FF"/>
                </a:solidFill>
                <a:effectLst/>
                <a:uLnTx/>
                <a:uFillTx/>
                <a:latin typeface="DINOT-Bold" panose="020B0804020101020102" pitchFamily="34" charset="0"/>
                <a:ea typeface="+mn-ea"/>
                <a:cs typeface="DINOT-Bold" panose="020B0804020101020102" pitchFamily="34" charset="0"/>
              </a:rPr>
              <a:t>Globale tendenser og tiltag </a:t>
            </a:r>
            <a:endPar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pic>
        <p:nvPicPr>
          <p:cNvPr id="6" name="Picture 5" descr="A street scene with focus on the side of a road&#10;&#10;Description automatically generated">
            <a:extLst>
              <a:ext uri="{FF2B5EF4-FFF2-40B4-BE49-F238E27FC236}">
                <a16:creationId xmlns:a16="http://schemas.microsoft.com/office/drawing/2014/main" id="{3E9FC528-2A31-4AC5-9D3A-D4EE6E970091}"/>
              </a:ext>
            </a:extLst>
          </p:cNvPr>
          <p:cNvPicPr>
            <a:picLocks noChangeAspect="1"/>
          </p:cNvPicPr>
          <p:nvPr/>
        </p:nvPicPr>
        <p:blipFill rotWithShape="1">
          <a:blip r:embed="rId6">
            <a:extLst>
              <a:ext uri="{28A0092B-C50C-407E-A947-70E740481C1C}">
                <a14:useLocalDpi xmlns:a14="http://schemas.microsoft.com/office/drawing/2010/main" val="0"/>
              </a:ext>
            </a:extLst>
          </a:blip>
          <a:srcRect t="4113" b="2824"/>
          <a:stretch/>
        </p:blipFill>
        <p:spPr>
          <a:xfrm>
            <a:off x="481218" y="2624856"/>
            <a:ext cx="6360876" cy="2340117"/>
          </a:xfrm>
          <a:prstGeom prst="rect">
            <a:avLst/>
          </a:prstGeom>
        </p:spPr>
      </p:pic>
      <p:pic>
        <p:nvPicPr>
          <p:cNvPr id="8" name="Picture 7" descr="A picture containing outdoor, road, street, man&#10;&#10;Description automatically generated">
            <a:extLst>
              <a:ext uri="{FF2B5EF4-FFF2-40B4-BE49-F238E27FC236}">
                <a16:creationId xmlns:a16="http://schemas.microsoft.com/office/drawing/2014/main" id="{F55B23B9-8624-4599-9914-5208DDF234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0091" y="2624856"/>
            <a:ext cx="4095205" cy="2340117"/>
          </a:xfrm>
          <a:prstGeom prst="rect">
            <a:avLst/>
          </a:prstGeom>
        </p:spPr>
      </p:pic>
      <p:sp>
        <p:nvSpPr>
          <p:cNvPr id="18" name="Rectangle 17">
            <a:extLst>
              <a:ext uri="{FF2B5EF4-FFF2-40B4-BE49-F238E27FC236}">
                <a16:creationId xmlns:a16="http://schemas.microsoft.com/office/drawing/2014/main" id="{CF84F03D-D16A-4206-AED1-A7CFA9393075}"/>
              </a:ext>
            </a:extLst>
          </p:cNvPr>
          <p:cNvSpPr/>
          <p:nvPr/>
        </p:nvSpPr>
        <p:spPr>
          <a:xfrm>
            <a:off x="384970" y="420023"/>
            <a:ext cx="6244040"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099FF"/>
                </a:solidFill>
                <a:effectLst/>
                <a:uLnTx/>
                <a:uFillTx/>
                <a:latin typeface="DINOT" panose="020B0504020101020102" pitchFamily="34" charset="77"/>
                <a:ea typeface="+mn-ea"/>
                <a:cs typeface="DINOT" panose="020B0504020101020102" pitchFamily="34" charset="77"/>
              </a:rPr>
              <a:t>Gående</a:t>
            </a:r>
            <a:r>
              <a:rPr kumimoji="0" lang="en-US" sz="1800" b="1" i="1" u="none" strike="noStrike" kern="1200" cap="none" spc="0" normalizeH="0" baseline="0" noProof="0" dirty="0">
                <a:ln>
                  <a:noFill/>
                </a:ln>
                <a:solidFill>
                  <a:srgbClr val="0099FF"/>
                </a:solidFill>
                <a:effectLst/>
                <a:uLnTx/>
                <a:uFillTx/>
                <a:latin typeface="DINOT" panose="020B0504020101020102" pitchFamily="34" charset="77"/>
                <a:ea typeface="+mn-ea"/>
                <a:cs typeface="DINOT" panose="020B0504020101020102" pitchFamily="34" charset="77"/>
              </a:rPr>
              <a:t> </a:t>
            </a:r>
            <a:r>
              <a:rPr kumimoji="0" lang="en-US" sz="1800" b="1" i="1" u="none" strike="noStrike" kern="1200" cap="none" spc="0" normalizeH="0" baseline="0" noProof="0" dirty="0" err="1">
                <a:ln>
                  <a:noFill/>
                </a:ln>
                <a:solidFill>
                  <a:srgbClr val="0099FF"/>
                </a:solidFill>
                <a:effectLst/>
                <a:uLnTx/>
                <a:uFillTx/>
                <a:latin typeface="DINOT" panose="020B0504020101020102" pitchFamily="34" charset="77"/>
                <a:ea typeface="+mn-ea"/>
                <a:cs typeface="DINOT" panose="020B0504020101020102" pitchFamily="34" charset="77"/>
              </a:rPr>
              <a:t>og</a:t>
            </a:r>
            <a:r>
              <a:rPr kumimoji="0" lang="en-US" sz="1800" b="1" i="1" u="none" strike="noStrike" kern="1200" cap="none" spc="0" normalizeH="0" baseline="0" noProof="0" dirty="0">
                <a:ln>
                  <a:noFill/>
                </a:ln>
                <a:solidFill>
                  <a:srgbClr val="0099FF"/>
                </a:solidFill>
                <a:effectLst/>
                <a:uLnTx/>
                <a:uFillTx/>
                <a:latin typeface="DINOT" panose="020B0504020101020102" pitchFamily="34" charset="77"/>
                <a:ea typeface="+mn-ea"/>
                <a:cs typeface="DINOT" panose="020B0504020101020102" pitchFamily="34" charset="77"/>
              </a:rPr>
              <a:t> </a:t>
            </a:r>
            <a:r>
              <a:rPr kumimoji="0" lang="en-US" sz="1800" b="1" i="1" u="none" strike="noStrike" kern="1200" cap="none" spc="0" normalizeH="0" baseline="0" noProof="0" dirty="0" err="1">
                <a:ln>
                  <a:noFill/>
                </a:ln>
                <a:solidFill>
                  <a:srgbClr val="0099FF"/>
                </a:solidFill>
                <a:effectLst/>
                <a:uLnTx/>
                <a:uFillTx/>
                <a:latin typeface="DINOT" panose="020B0504020101020102" pitchFamily="34" charset="77"/>
                <a:ea typeface="+mn-ea"/>
                <a:cs typeface="DINOT" panose="020B0504020101020102" pitchFamily="34" charset="77"/>
              </a:rPr>
              <a:t>cyklende</a:t>
            </a:r>
            <a:r>
              <a:rPr kumimoji="0" lang="en-US" sz="1800" b="1" i="1" u="none" strike="noStrike" kern="1200" cap="none" spc="0" normalizeH="0" baseline="0" noProof="0" dirty="0">
                <a:ln>
                  <a:noFill/>
                </a:ln>
                <a:solidFill>
                  <a:srgbClr val="0099FF"/>
                </a:solidFill>
                <a:effectLst/>
                <a:uLnTx/>
                <a:uFillTx/>
                <a:latin typeface="DINOT" panose="020B0504020101020102" pitchFamily="34" charset="77"/>
                <a:ea typeface="+mn-ea"/>
                <a:cs typeface="DINOT" panose="020B0504020101020102" pitchFamily="34" charset="77"/>
              </a:rPr>
              <a:t> </a:t>
            </a:r>
            <a:r>
              <a:rPr kumimoji="0" lang="en-US" sz="1800" b="1" i="1" u="none" strike="noStrike" kern="1200" cap="none" spc="0" normalizeH="0" baseline="0" noProof="0" dirty="0" err="1">
                <a:ln>
                  <a:noFill/>
                </a:ln>
                <a:solidFill>
                  <a:srgbClr val="0099FF"/>
                </a:solidFill>
                <a:effectLst/>
                <a:uLnTx/>
                <a:uFillTx/>
                <a:latin typeface="DINOT" panose="020B0504020101020102" pitchFamily="34" charset="77"/>
                <a:ea typeface="+mn-ea"/>
                <a:cs typeface="DINOT" panose="020B0504020101020102" pitchFamily="34" charset="77"/>
              </a:rPr>
              <a:t>bliver</a:t>
            </a:r>
            <a:r>
              <a:rPr kumimoji="0" lang="en-US" sz="1800" b="1" i="1" u="none" strike="noStrike" kern="1200" cap="none" spc="0" normalizeH="0" baseline="0" noProof="0" dirty="0">
                <a:ln>
                  <a:noFill/>
                </a:ln>
                <a:solidFill>
                  <a:srgbClr val="0099FF"/>
                </a:solidFill>
                <a:effectLst/>
                <a:uLnTx/>
                <a:uFillTx/>
                <a:latin typeface="DINOT" panose="020B0504020101020102" pitchFamily="34" charset="77"/>
                <a:ea typeface="+mn-ea"/>
                <a:cs typeface="DINOT" panose="020B0504020101020102" pitchFamily="34" charset="77"/>
              </a:rPr>
              <a:t> </a:t>
            </a:r>
            <a:r>
              <a:rPr kumimoji="0" lang="en-US" sz="1800" b="1" i="1" u="none" strike="noStrike" kern="1200" cap="none" spc="0" normalizeH="0" baseline="0" noProof="0" dirty="0" err="1">
                <a:ln>
                  <a:noFill/>
                </a:ln>
                <a:solidFill>
                  <a:srgbClr val="0099FF"/>
                </a:solidFill>
                <a:effectLst/>
                <a:uLnTx/>
                <a:uFillTx/>
                <a:latin typeface="DINOT" panose="020B0504020101020102" pitchFamily="34" charset="77"/>
                <a:ea typeface="+mn-ea"/>
                <a:cs typeface="DINOT" panose="020B0504020101020102" pitchFamily="34" charset="77"/>
              </a:rPr>
              <a:t>prioriteret</a:t>
            </a:r>
            <a:r>
              <a:rPr kumimoji="0" lang="en-US" sz="1800" b="1" i="1" u="none" strike="noStrike" kern="1200" cap="none" spc="0" normalizeH="0" baseline="0" noProof="0" dirty="0">
                <a:ln>
                  <a:noFill/>
                </a:ln>
                <a:solidFill>
                  <a:srgbClr val="0099FF"/>
                </a:solidFill>
                <a:effectLst/>
                <a:uLnTx/>
                <a:uFillTx/>
                <a:latin typeface="DINOT" panose="020B0504020101020102" pitchFamily="34" charset="77"/>
                <a:ea typeface="+mn-ea"/>
                <a:cs typeface="DINOT" panose="020B0504020101020102" pitchFamily="34" charset="77"/>
              </a:rPr>
              <a:t>! </a:t>
            </a: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
        <p:nvSpPr>
          <p:cNvPr id="21" name="Rectangle 20">
            <a:extLst>
              <a:ext uri="{FF2B5EF4-FFF2-40B4-BE49-F238E27FC236}">
                <a16:creationId xmlns:a16="http://schemas.microsoft.com/office/drawing/2014/main" id="{F2AF70DF-4778-43BC-AF37-932FF6A2BFDB}"/>
              </a:ext>
            </a:extLst>
          </p:cNvPr>
          <p:cNvSpPr/>
          <p:nvPr/>
        </p:nvSpPr>
        <p:spPr>
          <a:xfrm>
            <a:off x="384970" y="5253461"/>
            <a:ext cx="6244040" cy="22159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Milano</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transformerer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35 km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af</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byens</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gader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så</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der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plads</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til</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cyklister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og</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fodgængere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endParaRPr kumimoji="0" lang="en-US" sz="18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
        <p:nvSpPr>
          <p:cNvPr id="22" name="Rectangle 21">
            <a:extLst>
              <a:ext uri="{FF2B5EF4-FFF2-40B4-BE49-F238E27FC236}">
                <a16:creationId xmlns:a16="http://schemas.microsoft.com/office/drawing/2014/main" id="{CF385F19-6E1A-48FF-86C8-8BDDAAF6E58C}"/>
              </a:ext>
            </a:extLst>
          </p:cNvPr>
          <p:cNvSpPr/>
          <p:nvPr/>
        </p:nvSpPr>
        <p:spPr>
          <a:xfrm>
            <a:off x="7380038" y="5224977"/>
            <a:ext cx="4426992" cy="22159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Rom</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introducerer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150 km “emergency bike lanes”,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så</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byens</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borgere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har et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sikkert</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alternativ</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til</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offentlig</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transport </a:t>
            </a: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cxnSp>
        <p:nvCxnSpPr>
          <p:cNvPr id="40" name="Straight Connector 39">
            <a:extLst>
              <a:ext uri="{FF2B5EF4-FFF2-40B4-BE49-F238E27FC236}">
                <a16:creationId xmlns:a16="http://schemas.microsoft.com/office/drawing/2014/main" id="{92E4B8BA-E3B3-401A-BA6E-6622C3571001}"/>
              </a:ext>
            </a:extLst>
          </p:cNvPr>
          <p:cNvCxnSpPr>
            <a:cxnSpLocks/>
          </p:cNvCxnSpPr>
          <p:nvPr/>
        </p:nvCxnSpPr>
        <p:spPr>
          <a:xfrm>
            <a:off x="7101882" y="2236761"/>
            <a:ext cx="0" cy="4621239"/>
          </a:xfrm>
          <a:prstGeom prst="line">
            <a:avLst/>
          </a:prstGeom>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id="{90159EEE-80BE-4BFE-94FA-82E1C2B205CD}"/>
              </a:ext>
            </a:extLst>
          </p:cNvPr>
          <p:cNvSpPr/>
          <p:nvPr/>
        </p:nvSpPr>
        <p:spPr>
          <a:xfrm>
            <a:off x="3203653" y="4647754"/>
            <a:ext cx="453944"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Før</a:t>
            </a:r>
            <a:endParaRPr kumimoji="0" lang="en-US" sz="12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
        <p:nvSpPr>
          <p:cNvPr id="45" name="Rectangle 44">
            <a:extLst>
              <a:ext uri="{FF2B5EF4-FFF2-40B4-BE49-F238E27FC236}">
                <a16:creationId xmlns:a16="http://schemas.microsoft.com/office/drawing/2014/main" id="{3C1DA346-35CB-4051-A5B0-759E8F650385}"/>
              </a:ext>
            </a:extLst>
          </p:cNvPr>
          <p:cNvSpPr/>
          <p:nvPr/>
        </p:nvSpPr>
        <p:spPr>
          <a:xfrm>
            <a:off x="6293440" y="4647754"/>
            <a:ext cx="863635"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Efter</a:t>
            </a:r>
            <a:endParaRPr kumimoji="0" lang="en-US" sz="12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Tree>
    <p:extLst>
      <p:ext uri="{BB962C8B-B14F-4D97-AF65-F5344CB8AC3E}">
        <p14:creationId xmlns:p14="http://schemas.microsoft.com/office/powerpoint/2010/main" val="3477131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B2F6ACA-9FC8-4DFD-81EB-5C833E81678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124852" y="0"/>
            <a:ext cx="6124852" cy="6858000"/>
          </a:xfrm>
          <a:prstGeom prst="rect">
            <a:avLst/>
          </a:prstGeom>
        </p:spPr>
      </p:pic>
      <p:pic>
        <p:nvPicPr>
          <p:cNvPr id="17" name="Graphic 16">
            <a:extLst>
              <a:ext uri="{FF2B5EF4-FFF2-40B4-BE49-F238E27FC236}">
                <a16:creationId xmlns:a16="http://schemas.microsoft.com/office/drawing/2014/main" id="{35F85D07-3456-4409-903E-7F4E4AB6484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0"/>
            <a:ext cx="6124852" cy="6858000"/>
          </a:xfrm>
          <a:prstGeom prst="rect">
            <a:avLst/>
          </a:prstGeom>
        </p:spPr>
      </p:pic>
      <p:sp>
        <p:nvSpPr>
          <p:cNvPr id="10" name="Rectangle 9">
            <a:extLst>
              <a:ext uri="{FF2B5EF4-FFF2-40B4-BE49-F238E27FC236}">
                <a16:creationId xmlns:a16="http://schemas.microsoft.com/office/drawing/2014/main" id="{64E145E8-EAA0-452A-9009-B84417BBC9D8}"/>
              </a:ext>
            </a:extLst>
          </p:cNvPr>
          <p:cNvSpPr/>
          <p:nvPr/>
        </p:nvSpPr>
        <p:spPr>
          <a:xfrm>
            <a:off x="-4670203" y="-2528184"/>
            <a:ext cx="6244041" cy="225781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2AF70DF-4778-43BC-AF37-932FF6A2BFDB}"/>
              </a:ext>
            </a:extLst>
          </p:cNvPr>
          <p:cNvSpPr/>
          <p:nvPr/>
        </p:nvSpPr>
        <p:spPr>
          <a:xfrm>
            <a:off x="497685" y="5253461"/>
            <a:ext cx="4754378" cy="22159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New York City</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omdannede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65 km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af</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byens</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gader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til</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gående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og</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cyklister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i</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maj</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måned</a:t>
            </a:r>
            <a:endParaRPr kumimoji="0" lang="en-US" sz="18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
        <p:nvSpPr>
          <p:cNvPr id="22" name="Rectangle 21">
            <a:extLst>
              <a:ext uri="{FF2B5EF4-FFF2-40B4-BE49-F238E27FC236}">
                <a16:creationId xmlns:a16="http://schemas.microsoft.com/office/drawing/2014/main" id="{CF385F19-6E1A-48FF-86C8-8BDDAAF6E58C}"/>
              </a:ext>
            </a:extLst>
          </p:cNvPr>
          <p:cNvSpPr/>
          <p:nvPr/>
        </p:nvSpPr>
        <p:spPr>
          <a:xfrm>
            <a:off x="6622537" y="5224977"/>
            <a:ext cx="465003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Auckland (New Zealand)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transformerer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Queen Street,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så</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gående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cyklister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og</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offentlig</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transport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får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mere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plads</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pic>
        <p:nvPicPr>
          <p:cNvPr id="3" name="Picture 2" descr="A group of people walking down the street&#10;&#10;Description automatically generated">
            <a:extLst>
              <a:ext uri="{FF2B5EF4-FFF2-40B4-BE49-F238E27FC236}">
                <a16:creationId xmlns:a16="http://schemas.microsoft.com/office/drawing/2014/main" id="{45B1AED8-EE97-43BF-AB36-B34B787B910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3323" y="1261320"/>
            <a:ext cx="4938205" cy="3703653"/>
          </a:xfrm>
          <a:prstGeom prst="rect">
            <a:avLst/>
          </a:prstGeom>
        </p:spPr>
      </p:pic>
      <p:pic>
        <p:nvPicPr>
          <p:cNvPr id="9" name="Picture 8" descr="A large building&#10;&#10;Description automatically generated">
            <a:extLst>
              <a:ext uri="{FF2B5EF4-FFF2-40B4-BE49-F238E27FC236}">
                <a16:creationId xmlns:a16="http://schemas.microsoft.com/office/drawing/2014/main" id="{CFC45BA9-E84E-4D0C-BEA2-D3051F9FB870}"/>
              </a:ext>
            </a:extLst>
          </p:cNvPr>
          <p:cNvPicPr>
            <a:picLocks noChangeAspect="1"/>
          </p:cNvPicPr>
          <p:nvPr/>
        </p:nvPicPr>
        <p:blipFill rotWithShape="1">
          <a:blip r:embed="rId7">
            <a:extLst>
              <a:ext uri="{28A0092B-C50C-407E-A947-70E740481C1C}">
                <a14:useLocalDpi xmlns:a14="http://schemas.microsoft.com/office/drawing/2010/main" val="0"/>
              </a:ext>
            </a:extLst>
          </a:blip>
          <a:srcRect t="36061"/>
          <a:stretch/>
        </p:blipFill>
        <p:spPr>
          <a:xfrm>
            <a:off x="6690939" y="1261320"/>
            <a:ext cx="4344410" cy="3703653"/>
          </a:xfrm>
          <a:prstGeom prst="rect">
            <a:avLst/>
          </a:prstGeom>
        </p:spPr>
      </p:pic>
      <p:cxnSp>
        <p:nvCxnSpPr>
          <p:cNvPr id="24" name="Straight Connector 23">
            <a:extLst>
              <a:ext uri="{FF2B5EF4-FFF2-40B4-BE49-F238E27FC236}">
                <a16:creationId xmlns:a16="http://schemas.microsoft.com/office/drawing/2014/main" id="{7732B0FB-0AA5-41DE-86AE-FF6D45FF1597}"/>
              </a:ext>
            </a:extLst>
          </p:cNvPr>
          <p:cNvCxnSpPr>
            <a:cxnSpLocks/>
          </p:cNvCxnSpPr>
          <p:nvPr/>
        </p:nvCxnSpPr>
        <p:spPr>
          <a:xfrm>
            <a:off x="6111233" y="0"/>
            <a:ext cx="0" cy="685800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59585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38390CC-9597-4B14-B24A-88D505EA59B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393950" y="0"/>
            <a:ext cx="5855753" cy="6858000"/>
          </a:xfrm>
          <a:prstGeom prst="rect">
            <a:avLst/>
          </a:prstGeom>
        </p:spPr>
      </p:pic>
      <p:pic>
        <p:nvPicPr>
          <p:cNvPr id="15" name="Graphic 14">
            <a:extLst>
              <a:ext uri="{FF2B5EF4-FFF2-40B4-BE49-F238E27FC236}">
                <a16:creationId xmlns:a16="http://schemas.microsoft.com/office/drawing/2014/main" id="{CCFCBF0B-AC74-44C1-ADB2-C2173EECAC8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 y="0"/>
            <a:ext cx="6393950" cy="6858000"/>
          </a:xfrm>
          <a:prstGeom prst="rect">
            <a:avLst/>
          </a:prstGeom>
        </p:spPr>
      </p:pic>
      <p:cxnSp>
        <p:nvCxnSpPr>
          <p:cNvPr id="13" name="Straight Connector 12">
            <a:extLst>
              <a:ext uri="{FF2B5EF4-FFF2-40B4-BE49-F238E27FC236}">
                <a16:creationId xmlns:a16="http://schemas.microsoft.com/office/drawing/2014/main" id="{2AEB1088-DD36-4FAC-9023-80BE9AC2B4F0}"/>
              </a:ext>
            </a:extLst>
          </p:cNvPr>
          <p:cNvCxnSpPr>
            <a:cxnSpLocks/>
          </p:cNvCxnSpPr>
          <p:nvPr/>
        </p:nvCxnSpPr>
        <p:spPr>
          <a:xfrm>
            <a:off x="6393951" y="0"/>
            <a:ext cx="0" cy="68580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2AF70DF-4778-43BC-AF37-932FF6A2BFDB}"/>
              </a:ext>
            </a:extLst>
          </p:cNvPr>
          <p:cNvSpPr/>
          <p:nvPr/>
        </p:nvSpPr>
        <p:spPr>
          <a:xfrm>
            <a:off x="476464" y="5253461"/>
            <a:ext cx="4754378" cy="22159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Bogotá </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har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åbnet</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76 km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cykelstier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kaldet</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Ciclovía</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for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reducere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overbefolket</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offentlig</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transport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og</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for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mindske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spredningen</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af</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coronavirus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samt</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forbedre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luftkvaliteten</a:t>
            </a: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
        <p:nvSpPr>
          <p:cNvPr id="22" name="Rectangle 21">
            <a:extLst>
              <a:ext uri="{FF2B5EF4-FFF2-40B4-BE49-F238E27FC236}">
                <a16:creationId xmlns:a16="http://schemas.microsoft.com/office/drawing/2014/main" id="{CF385F19-6E1A-48FF-86C8-8BDDAAF6E58C}"/>
              </a:ext>
            </a:extLst>
          </p:cNvPr>
          <p:cNvSpPr/>
          <p:nvPr/>
        </p:nvSpPr>
        <p:spPr>
          <a:xfrm>
            <a:off x="6760617" y="5224977"/>
            <a:ext cx="4853321"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Mexico City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planlægger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firdoble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sit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cykelstinetværk</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I slut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maj</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blev</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130 km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midlertidige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cykelstier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fremlagt</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for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offentligheden</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pic>
        <p:nvPicPr>
          <p:cNvPr id="4" name="Picture 3" descr="A screenshot of a cell phone&#10;&#10;Description automatically generated">
            <a:extLst>
              <a:ext uri="{FF2B5EF4-FFF2-40B4-BE49-F238E27FC236}">
                <a16:creationId xmlns:a16="http://schemas.microsoft.com/office/drawing/2014/main" id="{A90A5373-15E5-4347-8296-D3708E9E67C0}"/>
              </a:ext>
            </a:extLst>
          </p:cNvPr>
          <p:cNvPicPr>
            <a:picLocks noChangeAspect="1"/>
          </p:cNvPicPr>
          <p:nvPr/>
        </p:nvPicPr>
        <p:blipFill rotWithShape="1">
          <a:blip r:embed="rId6">
            <a:extLst>
              <a:ext uri="{28A0092B-C50C-407E-A947-70E740481C1C}">
                <a14:useLocalDpi xmlns:a14="http://schemas.microsoft.com/office/drawing/2010/main" val="0"/>
              </a:ext>
            </a:extLst>
          </a:blip>
          <a:srcRect l="17244" t="24049" r="12581" b="16976"/>
          <a:stretch/>
        </p:blipFill>
        <p:spPr>
          <a:xfrm>
            <a:off x="476464" y="1253466"/>
            <a:ext cx="5479223" cy="3703653"/>
          </a:xfrm>
          <a:prstGeom prst="rect">
            <a:avLst/>
          </a:prstGeom>
        </p:spPr>
      </p:pic>
      <p:sp>
        <p:nvSpPr>
          <p:cNvPr id="17" name="Oval 16">
            <a:extLst>
              <a:ext uri="{FF2B5EF4-FFF2-40B4-BE49-F238E27FC236}">
                <a16:creationId xmlns:a16="http://schemas.microsoft.com/office/drawing/2014/main" id="{0702AEF7-65BD-4A81-9943-AB6D1FCCFA97}"/>
              </a:ext>
            </a:extLst>
          </p:cNvPr>
          <p:cNvSpPr/>
          <p:nvPr/>
        </p:nvSpPr>
        <p:spPr>
          <a:xfrm>
            <a:off x="-279532" y="-270368"/>
            <a:ext cx="2773163" cy="2773163"/>
          </a:xfrm>
          <a:prstGeom prst="ellipse">
            <a:avLst/>
          </a:prstGeom>
          <a:solidFill>
            <a:srgbClr val="71C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206F276-9E96-4CFC-82B9-890FC1E17B01}"/>
              </a:ext>
            </a:extLst>
          </p:cNvPr>
          <p:cNvSpPr/>
          <p:nvPr/>
        </p:nvSpPr>
        <p:spPr>
          <a:xfrm>
            <a:off x="0" y="268581"/>
            <a:ext cx="2291202" cy="196977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30000" noProof="0" dirty="0">
                <a:ln>
                  <a:noFill/>
                </a:ln>
                <a:solidFill>
                  <a:srgbClr val="003B56"/>
                </a:solidFill>
                <a:effectLst/>
                <a:uLnTx/>
                <a:uFillTx/>
                <a:latin typeface="DINOT" panose="020B0504020101020102" pitchFamily="34" charset="0"/>
                <a:ea typeface="+mn-ea"/>
                <a:cs typeface="DINOT" panose="020B0504020101020102" pitchFamily="34" charset="0"/>
              </a:rPr>
              <a:t>“The bicycle, being an individual means of transport, represents one of the most hygienic alternatives for the prevention of the virus, especially in this first preventive stage in which it is recommended to avoid close contact and crowds”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30000" noProof="0" dirty="0">
              <a:ln>
                <a:noFill/>
              </a:ln>
              <a:solidFill>
                <a:srgbClr val="003B56"/>
              </a:solidFill>
              <a:effectLst/>
              <a:uLnTx/>
              <a:uFillTx/>
              <a:latin typeface="DINOT" panose="020B0504020101020102" pitchFamily="34" charset="0"/>
              <a:ea typeface="+mn-ea"/>
              <a:cs typeface="DINOT" panose="020B05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srgbClr val="003B56"/>
                </a:solidFill>
                <a:effectLst/>
                <a:uLnTx/>
                <a:uFillTx/>
                <a:latin typeface="DINOT" panose="020B0504020101020102" pitchFamily="34" charset="0"/>
                <a:ea typeface="+mn-ea"/>
                <a:cs typeface="DINOT" panose="020B0504020101020102" pitchFamily="34" charset="0"/>
              </a:rPr>
              <a:t>Mayor’s Office, Bogotá</a:t>
            </a:r>
          </a:p>
        </p:txBody>
      </p:sp>
      <p:pic>
        <p:nvPicPr>
          <p:cNvPr id="25" name="Picture 24">
            <a:extLst>
              <a:ext uri="{FF2B5EF4-FFF2-40B4-BE49-F238E27FC236}">
                <a16:creationId xmlns:a16="http://schemas.microsoft.com/office/drawing/2014/main" id="{3139D5F6-55C1-415E-BC97-F49A069E4441}"/>
              </a:ext>
            </a:extLst>
          </p:cNvPr>
          <p:cNvPicPr>
            <a:picLocks noChangeAspect="1"/>
          </p:cNvPicPr>
          <p:nvPr/>
        </p:nvPicPr>
        <p:blipFill rotWithShape="1">
          <a:blip r:embed="rId7">
            <a:extLst>
              <a:ext uri="{28A0092B-C50C-407E-A947-70E740481C1C}">
                <a14:useLocalDpi xmlns:a14="http://schemas.microsoft.com/office/drawing/2010/main" val="0"/>
              </a:ext>
            </a:extLst>
          </a:blip>
          <a:srcRect l="9020" t="14700" r="7371" b="14734"/>
          <a:stretch/>
        </p:blipFill>
        <p:spPr>
          <a:xfrm>
            <a:off x="6862214" y="1250956"/>
            <a:ext cx="4853322" cy="3703653"/>
          </a:xfrm>
          <a:prstGeom prst="rect">
            <a:avLst/>
          </a:prstGeom>
        </p:spPr>
      </p:pic>
    </p:spTree>
    <p:extLst>
      <p:ext uri="{BB962C8B-B14F-4D97-AF65-F5344CB8AC3E}">
        <p14:creationId xmlns:p14="http://schemas.microsoft.com/office/powerpoint/2010/main" val="1864902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38390CC-9597-4B14-B24A-88D505EA59B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863950" y="0"/>
            <a:ext cx="6385754" cy="6858000"/>
          </a:xfrm>
          <a:prstGeom prst="rect">
            <a:avLst/>
          </a:prstGeom>
        </p:spPr>
      </p:pic>
      <p:pic>
        <p:nvPicPr>
          <p:cNvPr id="15" name="Graphic 14">
            <a:extLst>
              <a:ext uri="{FF2B5EF4-FFF2-40B4-BE49-F238E27FC236}">
                <a16:creationId xmlns:a16="http://schemas.microsoft.com/office/drawing/2014/main" id="{CCFCBF0B-AC74-44C1-ADB2-C2173EECAC8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0"/>
            <a:ext cx="5863950" cy="6858000"/>
          </a:xfrm>
          <a:prstGeom prst="rect">
            <a:avLst/>
          </a:prstGeom>
        </p:spPr>
      </p:pic>
      <p:cxnSp>
        <p:nvCxnSpPr>
          <p:cNvPr id="13" name="Straight Connector 12">
            <a:extLst>
              <a:ext uri="{FF2B5EF4-FFF2-40B4-BE49-F238E27FC236}">
                <a16:creationId xmlns:a16="http://schemas.microsoft.com/office/drawing/2014/main" id="{2AEB1088-DD36-4FAC-9023-80BE9AC2B4F0}"/>
              </a:ext>
            </a:extLst>
          </p:cNvPr>
          <p:cNvCxnSpPr>
            <a:cxnSpLocks/>
          </p:cNvCxnSpPr>
          <p:nvPr/>
        </p:nvCxnSpPr>
        <p:spPr>
          <a:xfrm>
            <a:off x="5852847" y="0"/>
            <a:ext cx="0" cy="68580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2AF70DF-4778-43BC-AF37-932FF6A2BFDB}"/>
              </a:ext>
            </a:extLst>
          </p:cNvPr>
          <p:cNvSpPr/>
          <p:nvPr/>
        </p:nvSpPr>
        <p:spPr>
          <a:xfrm>
            <a:off x="520892" y="5253461"/>
            <a:ext cx="4754378" cy="24929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Sydney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introducerede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i</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maj</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måned</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6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nye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cykellink</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der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skal</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hjælpe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borgerne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med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komme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sikkert</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rundt</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i</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byen</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gennem</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coronakrisen</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
        <p:nvSpPr>
          <p:cNvPr id="22" name="Rectangle 21">
            <a:extLst>
              <a:ext uri="{FF2B5EF4-FFF2-40B4-BE49-F238E27FC236}">
                <a16:creationId xmlns:a16="http://schemas.microsoft.com/office/drawing/2014/main" id="{CF385F19-6E1A-48FF-86C8-8BDDAAF6E58C}"/>
              </a:ext>
            </a:extLst>
          </p:cNvPr>
          <p:cNvSpPr/>
          <p:nvPr/>
        </p:nvSpPr>
        <p:spPr>
          <a:xfrm>
            <a:off x="6597057" y="5224977"/>
            <a:ext cx="4853321"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Bristol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vil</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omlægge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dele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af</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byens</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historiske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centrum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til</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gågade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som</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en</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del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af</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planerne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for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ændringer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af</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hvordan</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folk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bevæger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sig under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og</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efter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coronakrisen</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pic>
        <p:nvPicPr>
          <p:cNvPr id="18" name="Picture 17" descr="A close up of a map&#10;&#10;Description automatically generated">
            <a:extLst>
              <a:ext uri="{FF2B5EF4-FFF2-40B4-BE49-F238E27FC236}">
                <a16:creationId xmlns:a16="http://schemas.microsoft.com/office/drawing/2014/main" id="{0ACD3B3B-E707-40E3-8DF4-48D6A1A77C0D}"/>
              </a:ext>
            </a:extLst>
          </p:cNvPr>
          <p:cNvPicPr>
            <a:picLocks noChangeAspect="1"/>
          </p:cNvPicPr>
          <p:nvPr/>
        </p:nvPicPr>
        <p:blipFill rotWithShape="1">
          <a:blip r:embed="rId6">
            <a:extLst>
              <a:ext uri="{28A0092B-C50C-407E-A947-70E740481C1C}">
                <a14:useLocalDpi xmlns:a14="http://schemas.microsoft.com/office/drawing/2010/main" val="0"/>
              </a:ext>
            </a:extLst>
          </a:blip>
          <a:srcRect l="2999" t="3511" r="4381" b="2430"/>
          <a:stretch/>
        </p:blipFill>
        <p:spPr>
          <a:xfrm>
            <a:off x="590928" y="-479780"/>
            <a:ext cx="4342462" cy="5481819"/>
          </a:xfrm>
          <a:prstGeom prst="rect">
            <a:avLst/>
          </a:prstGeom>
        </p:spPr>
      </p:pic>
      <p:grpSp>
        <p:nvGrpSpPr>
          <p:cNvPr id="9" name="Group 8">
            <a:extLst>
              <a:ext uri="{FF2B5EF4-FFF2-40B4-BE49-F238E27FC236}">
                <a16:creationId xmlns:a16="http://schemas.microsoft.com/office/drawing/2014/main" id="{CF6CD2B7-3100-40F6-9400-36BCC6B61E98}"/>
              </a:ext>
            </a:extLst>
          </p:cNvPr>
          <p:cNvGrpSpPr/>
          <p:nvPr/>
        </p:nvGrpSpPr>
        <p:grpSpPr>
          <a:xfrm>
            <a:off x="6742552" y="-261959"/>
            <a:ext cx="4342460" cy="5264000"/>
            <a:chOff x="6906112" y="-261959"/>
            <a:chExt cx="4342460" cy="5264000"/>
          </a:xfrm>
        </p:grpSpPr>
        <p:pic>
          <p:nvPicPr>
            <p:cNvPr id="7" name="Picture 6" descr="A close up of a map&#10;&#10;Description automatically generated">
              <a:extLst>
                <a:ext uri="{FF2B5EF4-FFF2-40B4-BE49-F238E27FC236}">
                  <a16:creationId xmlns:a16="http://schemas.microsoft.com/office/drawing/2014/main" id="{1C9C64A1-72C3-4ED2-9A63-2191A61F3DC9}"/>
                </a:ext>
              </a:extLst>
            </p:cNvPr>
            <p:cNvPicPr>
              <a:picLocks noChangeAspect="1"/>
            </p:cNvPicPr>
            <p:nvPr/>
          </p:nvPicPr>
          <p:blipFill rotWithShape="1">
            <a:blip r:embed="rId7">
              <a:extLst>
                <a:ext uri="{28A0092B-C50C-407E-A947-70E740481C1C}">
                  <a14:useLocalDpi xmlns:a14="http://schemas.microsoft.com/office/drawing/2010/main" val="0"/>
                </a:ext>
              </a:extLst>
            </a:blip>
            <a:srcRect l="3030" t="21669" r="6529" b="5394"/>
            <a:stretch/>
          </p:blipFill>
          <p:spPr>
            <a:xfrm>
              <a:off x="6906112" y="0"/>
              <a:ext cx="4342460" cy="5002041"/>
            </a:xfrm>
            <a:prstGeom prst="rect">
              <a:avLst/>
            </a:prstGeom>
          </p:spPr>
        </p:pic>
        <p:sp>
          <p:nvSpPr>
            <p:cNvPr id="8" name="Rectangle 7">
              <a:extLst>
                <a:ext uri="{FF2B5EF4-FFF2-40B4-BE49-F238E27FC236}">
                  <a16:creationId xmlns:a16="http://schemas.microsoft.com/office/drawing/2014/main" id="{2841C10C-3B60-4B22-BE0B-0F9DC00D64DC}"/>
                </a:ext>
              </a:extLst>
            </p:cNvPr>
            <p:cNvSpPr/>
            <p:nvPr/>
          </p:nvSpPr>
          <p:spPr>
            <a:xfrm>
              <a:off x="6906112" y="-261959"/>
              <a:ext cx="4342451" cy="39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6" name="Picture 15" descr="A close up of a map&#10;&#10;Description automatically generated">
            <a:extLst>
              <a:ext uri="{FF2B5EF4-FFF2-40B4-BE49-F238E27FC236}">
                <a16:creationId xmlns:a16="http://schemas.microsoft.com/office/drawing/2014/main" id="{4DFA350B-EBE8-4F73-8B19-788AB0D785DC}"/>
              </a:ext>
            </a:extLst>
          </p:cNvPr>
          <p:cNvPicPr>
            <a:picLocks noChangeAspect="1"/>
          </p:cNvPicPr>
          <p:nvPr/>
        </p:nvPicPr>
        <p:blipFill rotWithShape="1">
          <a:blip r:embed="rId7">
            <a:extLst>
              <a:ext uri="{28A0092B-C50C-407E-A947-70E740481C1C}">
                <a14:useLocalDpi xmlns:a14="http://schemas.microsoft.com/office/drawing/2010/main" val="0"/>
              </a:ext>
            </a:extLst>
          </a:blip>
          <a:srcRect t="945" r="33928" b="77112"/>
          <a:stretch/>
        </p:blipFill>
        <p:spPr>
          <a:xfrm>
            <a:off x="8988419" y="3802742"/>
            <a:ext cx="2528177" cy="1199297"/>
          </a:xfrm>
          <a:prstGeom prst="rect">
            <a:avLst/>
          </a:prstGeom>
        </p:spPr>
      </p:pic>
    </p:spTree>
    <p:extLst>
      <p:ext uri="{BB962C8B-B14F-4D97-AF65-F5344CB8AC3E}">
        <p14:creationId xmlns:p14="http://schemas.microsoft.com/office/powerpoint/2010/main" val="1327244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 kort&#10;&#10;Automatisk genereret beskrivelse">
            <a:extLst>
              <a:ext uri="{FF2B5EF4-FFF2-40B4-BE49-F238E27FC236}">
                <a16:creationId xmlns:a16="http://schemas.microsoft.com/office/drawing/2014/main" id="{90A4B9A9-055C-4BBD-883D-8AEA3F7A9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176" y="1139145"/>
            <a:ext cx="5287413" cy="4320000"/>
          </a:xfrm>
          <a:prstGeom prst="rect">
            <a:avLst/>
          </a:prstGeom>
        </p:spPr>
      </p:pic>
      <p:sp>
        <p:nvSpPr>
          <p:cNvPr id="7" name="Rectangle 12">
            <a:extLst>
              <a:ext uri="{FF2B5EF4-FFF2-40B4-BE49-F238E27FC236}">
                <a16:creationId xmlns:a16="http://schemas.microsoft.com/office/drawing/2014/main" id="{598095D0-B857-4CF2-A704-8BA7DB3E9015}"/>
              </a:ext>
            </a:extLst>
          </p:cNvPr>
          <p:cNvSpPr/>
          <p:nvPr/>
        </p:nvSpPr>
        <p:spPr>
          <a:xfrm>
            <a:off x="461176" y="318855"/>
            <a:ext cx="10801556" cy="63094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Store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forandringer</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eller</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småjusteringer</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i</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DK?</a:t>
            </a:r>
            <a:endParaRPr kumimoji="0" lang="en-US" sz="3500" b="1" i="0" u="none" strike="noStrike" kern="1200" cap="none" spc="-2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endParaRPr>
          </a:p>
        </p:txBody>
      </p:sp>
      <p:sp>
        <p:nvSpPr>
          <p:cNvPr id="6" name="Rektangel 5">
            <a:extLst>
              <a:ext uri="{FF2B5EF4-FFF2-40B4-BE49-F238E27FC236}">
                <a16:creationId xmlns:a16="http://schemas.microsoft.com/office/drawing/2014/main" id="{0B4BE4EA-6672-4C45-800E-DD1A4690099C}"/>
              </a:ext>
            </a:extLst>
          </p:cNvPr>
          <p:cNvSpPr/>
          <p:nvPr/>
        </p:nvSpPr>
        <p:spPr>
          <a:xfrm>
            <a:off x="461176" y="1139145"/>
            <a:ext cx="6096000" cy="535531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Sadiq Khan tells Londoners to stay home despite easing of lockdown as map reveals how four of the capital’s busiest roads will be turned into Europe’s biggest car free zone within six weeks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Sadiq Khan has today told Londoners to stay home despite easing of lockdown </a:t>
            </a: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The loosening of lockdown measures means the public can travel further this weekend, but the Mayor of London has urged people to stay at home </a:t>
            </a: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On Friday, </a:t>
            </a:r>
            <a:r>
              <a:rPr kumimoji="0" lang="en-US" sz="1800" b="1"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Mr</a:t>
            </a: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Khan revealed plans to ban cars and vans from some roads </a:t>
            </a: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The plans will see the capital become Europe's biggest walk and cycle zone</a:t>
            </a: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Officials say that the measures will be completed in a six-week time frame </a:t>
            </a: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hlinkClick r:id="rId3"/>
              </a:rPr>
              <a:t>Here’s how to help people impacted by Covid-19</a:t>
            </a: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By </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hlinkClick r:id="rId4"/>
              </a:rPr>
              <a:t>Ollie Lewis For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hlinkClick r:id="rId4"/>
              </a:rPr>
              <a:t>Mailonline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Published: 13:15 BST, 16 May 2020 | Updated: 16:00 BST, 16 May 2020 (Daily Mail)</a:t>
            </a:r>
          </a:p>
        </p:txBody>
      </p:sp>
    </p:spTree>
    <p:extLst>
      <p:ext uri="{BB962C8B-B14F-4D97-AF65-F5344CB8AC3E}">
        <p14:creationId xmlns:p14="http://schemas.microsoft.com/office/powerpoint/2010/main" val="10035702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3DE0B-4999-FB4F-B5EC-D8F524889C76}"/>
              </a:ext>
            </a:extLst>
          </p:cNvPr>
          <p:cNvSpPr/>
          <p:nvPr/>
        </p:nvSpPr>
        <p:spPr>
          <a:xfrm>
            <a:off x="461176" y="318855"/>
            <a:ext cx="1080155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Design </a:t>
            </a:r>
            <a:r>
              <a:rPr kumimoji="0" lang="en-US" sz="28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som</a:t>
            </a:r>
            <a:r>
              <a:rPr kumimoji="0" lang="en-US" sz="2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28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inviterer</a:t>
            </a:r>
            <a:r>
              <a:rPr kumimoji="0" lang="en-US" sz="2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28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til</a:t>
            </a:r>
            <a:r>
              <a:rPr kumimoji="0" lang="en-US" sz="2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28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ændret</a:t>
            </a:r>
            <a:r>
              <a:rPr kumimoji="0" lang="en-US" sz="2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28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adfærd</a:t>
            </a:r>
            <a:r>
              <a:rPr kumimoji="0" lang="en-US" sz="2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 </a:t>
            </a:r>
            <a:r>
              <a:rPr kumimoji="0" lang="en-US" sz="28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nyt</a:t>
            </a:r>
            <a:r>
              <a:rPr kumimoji="0" lang="en-US" sz="2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28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spillerum</a:t>
            </a:r>
            <a:r>
              <a:rPr kumimoji="0" lang="en-US" sz="2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p>
        </p:txBody>
      </p:sp>
      <p:pic>
        <p:nvPicPr>
          <p:cNvPr id="5" name="Picture 4" descr="A group of people standing in front of a building&#10;&#10;Description automatically generated">
            <a:extLst>
              <a:ext uri="{FF2B5EF4-FFF2-40B4-BE49-F238E27FC236}">
                <a16:creationId xmlns:a16="http://schemas.microsoft.com/office/drawing/2014/main" id="{52B39AD8-C408-464B-90FE-29A7D0765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176" y="1084465"/>
            <a:ext cx="3469556" cy="2175882"/>
          </a:xfrm>
          <a:prstGeom prst="rect">
            <a:avLst/>
          </a:prstGeom>
        </p:spPr>
      </p:pic>
      <p:pic>
        <p:nvPicPr>
          <p:cNvPr id="7" name="Picture 6" descr="A group of people sitting on a bench&#10;&#10;Description automatically generated">
            <a:extLst>
              <a:ext uri="{FF2B5EF4-FFF2-40B4-BE49-F238E27FC236}">
                <a16:creationId xmlns:a16="http://schemas.microsoft.com/office/drawing/2014/main" id="{121573FD-D9AC-AD4E-BD42-3390B5106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332" y="1084465"/>
            <a:ext cx="2916612" cy="2187459"/>
          </a:xfrm>
          <a:prstGeom prst="rect">
            <a:avLst/>
          </a:prstGeom>
        </p:spPr>
      </p:pic>
      <p:pic>
        <p:nvPicPr>
          <p:cNvPr id="9" name="Picture 8" descr="A close up of a street&#10;&#10;Description automatically generated">
            <a:extLst>
              <a:ext uri="{FF2B5EF4-FFF2-40B4-BE49-F238E27FC236}">
                <a16:creationId xmlns:a16="http://schemas.microsoft.com/office/drawing/2014/main" id="{114061D2-3185-ED40-B5C9-020BE3328CCF}"/>
              </a:ext>
            </a:extLst>
          </p:cNvPr>
          <p:cNvPicPr>
            <a:picLocks noChangeAspect="1"/>
          </p:cNvPicPr>
          <p:nvPr/>
        </p:nvPicPr>
        <p:blipFill rotWithShape="1">
          <a:blip r:embed="rId4">
            <a:extLst>
              <a:ext uri="{28A0092B-C50C-407E-A947-70E740481C1C}">
                <a14:useLocalDpi xmlns:a14="http://schemas.microsoft.com/office/drawing/2010/main" val="0"/>
              </a:ext>
            </a:extLst>
          </a:blip>
          <a:srcRect t="22605"/>
          <a:stretch/>
        </p:blipFill>
        <p:spPr>
          <a:xfrm>
            <a:off x="7260544" y="1084465"/>
            <a:ext cx="4190512" cy="2175883"/>
          </a:xfrm>
          <a:prstGeom prst="rect">
            <a:avLst/>
          </a:prstGeom>
        </p:spPr>
      </p:pic>
      <p:pic>
        <p:nvPicPr>
          <p:cNvPr id="11" name="Picture 10" descr="A picture containing yellow, table, building, sitting&#10;&#10;Description automatically generated">
            <a:extLst>
              <a:ext uri="{FF2B5EF4-FFF2-40B4-BE49-F238E27FC236}">
                <a16:creationId xmlns:a16="http://schemas.microsoft.com/office/drawing/2014/main" id="{040F097F-827A-1F4B-B9C6-74F4A0EFFC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9973"/>
          <a:stretch/>
        </p:blipFill>
        <p:spPr>
          <a:xfrm>
            <a:off x="461176" y="3448209"/>
            <a:ext cx="2142491" cy="2974769"/>
          </a:xfrm>
          <a:prstGeom prst="rect">
            <a:avLst/>
          </a:prstGeom>
        </p:spPr>
      </p:pic>
      <p:pic>
        <p:nvPicPr>
          <p:cNvPr id="13" name="Picture 12" descr="A picture containing clock, large, standing, people&#10;&#10;Description automatically generated">
            <a:extLst>
              <a:ext uri="{FF2B5EF4-FFF2-40B4-BE49-F238E27FC236}">
                <a16:creationId xmlns:a16="http://schemas.microsoft.com/office/drawing/2014/main" id="{C9D7C835-B824-DD4A-AA67-7D55C38AA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679" y="3429000"/>
            <a:ext cx="3990165" cy="3018582"/>
          </a:xfrm>
          <a:prstGeom prst="rect">
            <a:avLst/>
          </a:prstGeom>
        </p:spPr>
      </p:pic>
      <p:pic>
        <p:nvPicPr>
          <p:cNvPr id="15" name="Picture 14" descr="A group of people on a sidewalk&#10;&#10;Description automatically generated">
            <a:extLst>
              <a:ext uri="{FF2B5EF4-FFF2-40B4-BE49-F238E27FC236}">
                <a16:creationId xmlns:a16="http://schemas.microsoft.com/office/drawing/2014/main" id="{601F9376-6550-4A42-929A-911D20A0F4A9}"/>
              </a:ext>
            </a:extLst>
          </p:cNvPr>
          <p:cNvPicPr>
            <a:picLocks noChangeAspect="1"/>
          </p:cNvPicPr>
          <p:nvPr/>
        </p:nvPicPr>
        <p:blipFill rotWithShape="1">
          <a:blip r:embed="rId7">
            <a:extLst>
              <a:ext uri="{28A0092B-C50C-407E-A947-70E740481C1C}">
                <a14:useLocalDpi xmlns:a14="http://schemas.microsoft.com/office/drawing/2010/main" val="0"/>
              </a:ext>
            </a:extLst>
          </a:blip>
          <a:srcRect l="4004" r="10505"/>
          <a:stretch/>
        </p:blipFill>
        <p:spPr>
          <a:xfrm>
            <a:off x="6929856" y="3448209"/>
            <a:ext cx="4521200" cy="2974769"/>
          </a:xfrm>
          <a:prstGeom prst="rect">
            <a:avLst/>
          </a:prstGeom>
        </p:spPr>
      </p:pic>
    </p:spTree>
    <p:extLst>
      <p:ext uri="{BB962C8B-B14F-4D97-AF65-F5344CB8AC3E}">
        <p14:creationId xmlns:p14="http://schemas.microsoft.com/office/powerpoint/2010/main" val="32444153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DC5EA89E-8743-CB44-A797-789D011EE3D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
          <a:stretch/>
        </p:blipFill>
        <p:spPr>
          <a:xfrm>
            <a:off x="2906439" y="1857898"/>
            <a:ext cx="2390699" cy="2268225"/>
          </a:xfrm>
          <a:prstGeom prst="rect">
            <a:avLst/>
          </a:prstGeom>
        </p:spPr>
      </p:pic>
      <p:sp>
        <p:nvSpPr>
          <p:cNvPr id="13" name="Rectangle 12">
            <a:extLst>
              <a:ext uri="{FF2B5EF4-FFF2-40B4-BE49-F238E27FC236}">
                <a16:creationId xmlns:a16="http://schemas.microsoft.com/office/drawing/2014/main" id="{F4073674-DA4F-0844-BE9E-18E2B1D6023C}"/>
              </a:ext>
            </a:extLst>
          </p:cNvPr>
          <p:cNvSpPr/>
          <p:nvPr/>
        </p:nvSpPr>
        <p:spPr>
          <a:xfrm>
            <a:off x="461176" y="318855"/>
            <a:ext cx="10801556"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Kan vi lave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løsninger</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som</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er</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fleksible</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nok</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til</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håndtere</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en</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tid</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i</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3500" b="1" i="0" u="none" strike="noStrike" kern="1200" cap="none" spc="-2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konstant</a:t>
            </a:r>
            <a:r>
              <a:rPr kumimoji="0" lang="en-US" sz="3500" b="1" i="0" u="none" strike="noStrike" kern="1200" cap="none" spc="-2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3500" b="1" i="0" u="none" strike="noStrike" kern="1200" cap="none" spc="-2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forandring</a:t>
            </a:r>
            <a:r>
              <a:rPr kumimoji="0" lang="en-US" sz="3500" b="1" i="0" u="none" strike="noStrike" kern="1200" cap="none" spc="-2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a:t>
            </a:r>
          </a:p>
        </p:txBody>
      </p:sp>
      <p:sp>
        <p:nvSpPr>
          <p:cNvPr id="3" name="Title 1">
            <a:extLst>
              <a:ext uri="{FF2B5EF4-FFF2-40B4-BE49-F238E27FC236}">
                <a16:creationId xmlns:a16="http://schemas.microsoft.com/office/drawing/2014/main" id="{D41A0244-59C7-2A49-B0FD-1E8FA2220BC7}"/>
              </a:ext>
            </a:extLst>
          </p:cNvPr>
          <p:cNvSpPr txBox="1">
            <a:spLocks/>
          </p:cNvSpPr>
          <p:nvPr/>
        </p:nvSpPr>
        <p:spPr>
          <a:xfrm>
            <a:off x="833437" y="238890"/>
            <a:ext cx="10439401" cy="2982885"/>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4800" b="1" i="0" kern="1200" spc="0" baseline="0">
                <a:solidFill>
                  <a:srgbClr val="F8F4EA"/>
                </a:solidFill>
                <a:latin typeface="DINOT-Bold" panose="020B0804020101020102" pitchFamily="34" charset="0"/>
                <a:ea typeface="+mj-ea"/>
                <a:cs typeface="DINOT-Bold" panose="020B0804020101020102"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20" normalizeH="0" baseline="0" noProof="0" dirty="0">
              <a:ln>
                <a:noFill/>
              </a:ln>
              <a:solidFill>
                <a:srgbClr val="0099FF"/>
              </a:solidFill>
              <a:effectLst/>
              <a:uLnTx/>
              <a:uFillTx/>
              <a:latin typeface="DINOT-Bold" panose="020B0804020101020102" pitchFamily="34" charset="0"/>
              <a:ea typeface="+mj-ea"/>
              <a:cs typeface="DINOT-Bold" panose="020B0804020101020102" pitchFamily="34" charset="0"/>
            </a:endParaRPr>
          </a:p>
        </p:txBody>
      </p:sp>
      <p:pic>
        <p:nvPicPr>
          <p:cNvPr id="6" name="Picture 5" descr="A screenshot of a social media post&#10;&#10;Description automatically generated">
            <a:extLst>
              <a:ext uri="{FF2B5EF4-FFF2-40B4-BE49-F238E27FC236}">
                <a16:creationId xmlns:a16="http://schemas.microsoft.com/office/drawing/2014/main" id="{0E0CB29B-68AC-FD40-A18F-E54D6CF957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56656" y="1857898"/>
            <a:ext cx="2390699" cy="2129980"/>
          </a:xfrm>
          <a:prstGeom prst="rect">
            <a:avLst/>
          </a:prstGeom>
        </p:spPr>
      </p:pic>
      <p:sp>
        <p:nvSpPr>
          <p:cNvPr id="2" name="TextBox 1">
            <a:extLst>
              <a:ext uri="{FF2B5EF4-FFF2-40B4-BE49-F238E27FC236}">
                <a16:creationId xmlns:a16="http://schemas.microsoft.com/office/drawing/2014/main" id="{91326C97-C6A0-5446-BC79-16AC03F813DC}"/>
              </a:ext>
            </a:extLst>
          </p:cNvPr>
          <p:cNvSpPr txBox="1"/>
          <p:nvPr/>
        </p:nvSpPr>
        <p:spPr>
          <a:xfrm>
            <a:off x="3350309" y="4048383"/>
            <a:ext cx="2820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22 April</a:t>
            </a:r>
          </a:p>
        </p:txBody>
      </p:sp>
      <p:sp>
        <p:nvSpPr>
          <p:cNvPr id="7" name="TextBox 6">
            <a:extLst>
              <a:ext uri="{FF2B5EF4-FFF2-40B4-BE49-F238E27FC236}">
                <a16:creationId xmlns:a16="http://schemas.microsoft.com/office/drawing/2014/main" id="{20B620B1-2115-FA45-BDF6-A6C4921597C5}"/>
              </a:ext>
            </a:extLst>
          </p:cNvPr>
          <p:cNvSpPr txBox="1"/>
          <p:nvPr/>
        </p:nvSpPr>
        <p:spPr>
          <a:xfrm>
            <a:off x="6365132" y="4048383"/>
            <a:ext cx="2820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24 April</a:t>
            </a:r>
          </a:p>
        </p:txBody>
      </p:sp>
      <p:pic>
        <p:nvPicPr>
          <p:cNvPr id="10" name="Picture 9" descr="A picture containing knife&#10;&#10;Description automatically generated">
            <a:extLst>
              <a:ext uri="{FF2B5EF4-FFF2-40B4-BE49-F238E27FC236}">
                <a16:creationId xmlns:a16="http://schemas.microsoft.com/office/drawing/2014/main" id="{1AD0CAE6-FA80-7748-9636-4C33945BB5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313" y="1823747"/>
            <a:ext cx="2180959" cy="937640"/>
          </a:xfrm>
          <a:prstGeom prst="rect">
            <a:avLst/>
          </a:prstGeom>
        </p:spPr>
      </p:pic>
      <p:pic>
        <p:nvPicPr>
          <p:cNvPr id="11" name="Picture 10">
            <a:extLst>
              <a:ext uri="{FF2B5EF4-FFF2-40B4-BE49-F238E27FC236}">
                <a16:creationId xmlns:a16="http://schemas.microsoft.com/office/drawing/2014/main" id="{558B6EB7-D83B-7E48-A097-AA16DB578B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2667" y="2749098"/>
            <a:ext cx="1698361" cy="1239506"/>
          </a:xfrm>
          <a:prstGeom prst="rect">
            <a:avLst/>
          </a:prstGeom>
        </p:spPr>
      </p:pic>
      <p:sp>
        <p:nvSpPr>
          <p:cNvPr id="12" name="TextBox 11">
            <a:extLst>
              <a:ext uri="{FF2B5EF4-FFF2-40B4-BE49-F238E27FC236}">
                <a16:creationId xmlns:a16="http://schemas.microsoft.com/office/drawing/2014/main" id="{EDEC8448-ECF6-6A41-B7CC-701E674873EE}"/>
              </a:ext>
            </a:extLst>
          </p:cNvPr>
          <p:cNvSpPr txBox="1"/>
          <p:nvPr/>
        </p:nvSpPr>
        <p:spPr>
          <a:xfrm>
            <a:off x="655673" y="4048383"/>
            <a:ext cx="2820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19 April</a:t>
            </a:r>
          </a:p>
        </p:txBody>
      </p:sp>
      <p:pic>
        <p:nvPicPr>
          <p:cNvPr id="5" name="Picture 4" descr="A group of people on a field&#10;&#10;Description automatically generated">
            <a:extLst>
              <a:ext uri="{FF2B5EF4-FFF2-40B4-BE49-F238E27FC236}">
                <a16:creationId xmlns:a16="http://schemas.microsoft.com/office/drawing/2014/main" id="{FEB317FD-9661-5549-AF06-E2476987C2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9443" y="1874405"/>
            <a:ext cx="2473604" cy="2049117"/>
          </a:xfrm>
          <a:prstGeom prst="rect">
            <a:avLst/>
          </a:prstGeom>
        </p:spPr>
      </p:pic>
      <p:sp>
        <p:nvSpPr>
          <p:cNvPr id="14" name="TextBox 13">
            <a:extLst>
              <a:ext uri="{FF2B5EF4-FFF2-40B4-BE49-F238E27FC236}">
                <a16:creationId xmlns:a16="http://schemas.microsoft.com/office/drawing/2014/main" id="{59219870-5427-5346-834D-27708A8D906A}"/>
              </a:ext>
            </a:extLst>
          </p:cNvPr>
          <p:cNvSpPr txBox="1"/>
          <p:nvPr/>
        </p:nvSpPr>
        <p:spPr>
          <a:xfrm>
            <a:off x="9498080" y="4048383"/>
            <a:ext cx="2820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30 April</a:t>
            </a:r>
          </a:p>
        </p:txBody>
      </p:sp>
      <p:sp>
        <p:nvSpPr>
          <p:cNvPr id="4" name="Rectangle 3">
            <a:extLst>
              <a:ext uri="{FF2B5EF4-FFF2-40B4-BE49-F238E27FC236}">
                <a16:creationId xmlns:a16="http://schemas.microsoft.com/office/drawing/2014/main" id="{F83C1FD8-E264-3645-9EE5-0207728E2617}"/>
              </a:ext>
            </a:extLst>
          </p:cNvPr>
          <p:cNvSpPr/>
          <p:nvPr/>
        </p:nvSpPr>
        <p:spPr>
          <a:xfrm>
            <a:off x="287667" y="4750130"/>
            <a:ext cx="1830596" cy="1330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5034A9A-7506-FC46-A953-384533BCAB32}"/>
              </a:ext>
            </a:extLst>
          </p:cNvPr>
          <p:cNvSpPr txBox="1"/>
          <p:nvPr/>
        </p:nvSpPr>
        <p:spPr>
          <a:xfrm>
            <a:off x="655673" y="6230841"/>
            <a:ext cx="11731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10 Maj</a:t>
            </a:r>
          </a:p>
        </p:txBody>
      </p:sp>
      <p:sp>
        <p:nvSpPr>
          <p:cNvPr id="16" name="Rectangle 15">
            <a:extLst>
              <a:ext uri="{FF2B5EF4-FFF2-40B4-BE49-F238E27FC236}">
                <a16:creationId xmlns:a16="http://schemas.microsoft.com/office/drawing/2014/main" id="{E652F3D0-96FF-A840-B4D4-77D1E0AF53C1}"/>
              </a:ext>
            </a:extLst>
          </p:cNvPr>
          <p:cNvSpPr/>
          <p:nvPr/>
        </p:nvSpPr>
        <p:spPr>
          <a:xfrm>
            <a:off x="3385934" y="4750130"/>
            <a:ext cx="1830596" cy="1330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4DF9377-E70C-5042-BA52-7F948E29B7A7}"/>
              </a:ext>
            </a:extLst>
          </p:cNvPr>
          <p:cNvSpPr txBox="1"/>
          <p:nvPr/>
        </p:nvSpPr>
        <p:spPr>
          <a:xfrm>
            <a:off x="3991401" y="5085471"/>
            <a:ext cx="406915"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35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a:t>
            </a:r>
          </a:p>
        </p:txBody>
      </p:sp>
      <p:sp>
        <p:nvSpPr>
          <p:cNvPr id="18" name="TextBox 17">
            <a:extLst>
              <a:ext uri="{FF2B5EF4-FFF2-40B4-BE49-F238E27FC236}">
                <a16:creationId xmlns:a16="http://schemas.microsoft.com/office/drawing/2014/main" id="{F390D734-66F5-1A44-B0D3-3A3846D65AC6}"/>
              </a:ext>
            </a:extLst>
          </p:cNvPr>
          <p:cNvSpPr txBox="1"/>
          <p:nvPr/>
        </p:nvSpPr>
        <p:spPr>
          <a:xfrm>
            <a:off x="3753940" y="6230841"/>
            <a:ext cx="11731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27 Maj</a:t>
            </a:r>
          </a:p>
        </p:txBody>
      </p:sp>
      <p:sp>
        <p:nvSpPr>
          <p:cNvPr id="19" name="Rectangle 18">
            <a:extLst>
              <a:ext uri="{FF2B5EF4-FFF2-40B4-BE49-F238E27FC236}">
                <a16:creationId xmlns:a16="http://schemas.microsoft.com/office/drawing/2014/main" id="{77D13DAA-8630-864F-998E-7D72131B97A6}"/>
              </a:ext>
            </a:extLst>
          </p:cNvPr>
          <p:cNvSpPr/>
          <p:nvPr/>
        </p:nvSpPr>
        <p:spPr>
          <a:xfrm>
            <a:off x="6365132" y="4750130"/>
            <a:ext cx="1830596" cy="1330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C0B9155-D23B-1148-8CA8-81B07F5BDD95}"/>
              </a:ext>
            </a:extLst>
          </p:cNvPr>
          <p:cNvSpPr txBox="1"/>
          <p:nvPr/>
        </p:nvSpPr>
        <p:spPr>
          <a:xfrm>
            <a:off x="6970599" y="5085471"/>
            <a:ext cx="406915"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35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a:t>
            </a:r>
          </a:p>
        </p:txBody>
      </p:sp>
      <p:sp>
        <p:nvSpPr>
          <p:cNvPr id="21" name="TextBox 20">
            <a:extLst>
              <a:ext uri="{FF2B5EF4-FFF2-40B4-BE49-F238E27FC236}">
                <a16:creationId xmlns:a16="http://schemas.microsoft.com/office/drawing/2014/main" id="{FBFAE13D-96D4-2646-93F5-4C940DFBD42C}"/>
              </a:ext>
            </a:extLst>
          </p:cNvPr>
          <p:cNvSpPr txBox="1"/>
          <p:nvPr/>
        </p:nvSpPr>
        <p:spPr>
          <a:xfrm>
            <a:off x="6733138" y="6230841"/>
            <a:ext cx="11731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8 </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Juni</a:t>
            </a:r>
            <a:endPar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p:txBody>
      </p:sp>
      <p:sp>
        <p:nvSpPr>
          <p:cNvPr id="22" name="Rectangle 21">
            <a:extLst>
              <a:ext uri="{FF2B5EF4-FFF2-40B4-BE49-F238E27FC236}">
                <a16:creationId xmlns:a16="http://schemas.microsoft.com/office/drawing/2014/main" id="{C717DC92-A311-E440-9A30-126856BCFC6C}"/>
              </a:ext>
            </a:extLst>
          </p:cNvPr>
          <p:cNvSpPr/>
          <p:nvPr/>
        </p:nvSpPr>
        <p:spPr>
          <a:xfrm>
            <a:off x="9442242" y="4750130"/>
            <a:ext cx="1830596" cy="1330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9895059-933F-114A-8E13-3287B7C77564}"/>
              </a:ext>
            </a:extLst>
          </p:cNvPr>
          <p:cNvSpPr txBox="1"/>
          <p:nvPr/>
        </p:nvSpPr>
        <p:spPr>
          <a:xfrm>
            <a:off x="9810248" y="5099677"/>
            <a:ext cx="108511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100+</a:t>
            </a:r>
            <a:endParaRPr kumimoji="0" lang="en-DK" sz="3500" b="1"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endParaRPr>
          </a:p>
        </p:txBody>
      </p:sp>
      <p:sp>
        <p:nvSpPr>
          <p:cNvPr id="24" name="TextBox 23">
            <a:extLst>
              <a:ext uri="{FF2B5EF4-FFF2-40B4-BE49-F238E27FC236}">
                <a16:creationId xmlns:a16="http://schemas.microsoft.com/office/drawing/2014/main" id="{B1FA62FA-2532-8644-95F8-CE5C9FFE74E9}"/>
              </a:ext>
            </a:extLst>
          </p:cNvPr>
          <p:cNvSpPr txBox="1"/>
          <p:nvPr/>
        </p:nvSpPr>
        <p:spPr>
          <a:xfrm>
            <a:off x="9810248" y="6230841"/>
            <a:ext cx="11731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8 </a:t>
            </a:r>
            <a:r>
              <a:rPr kumimoji="0" lang="en-US" sz="1800" b="0" i="0" u="none" strike="noStrike" kern="1200" cap="none" spc="0" normalizeH="0" baseline="0" noProof="0" dirty="0" err="1">
                <a:ln>
                  <a:noFill/>
                </a:ln>
                <a:solidFill>
                  <a:srgbClr val="0099FF"/>
                </a:solidFill>
                <a:effectLst/>
                <a:uLnTx/>
                <a:uFillTx/>
                <a:latin typeface="DIN OT Light" panose="020B0504020101010102" pitchFamily="34" charset="77"/>
                <a:ea typeface="+mn-ea"/>
                <a:cs typeface="DIN OT Light" panose="020B0504020101010102" pitchFamily="34" charset="77"/>
              </a:rPr>
              <a:t>Juli</a:t>
            </a:r>
            <a:endParaRPr kumimoji="0" lang="en-US" sz="18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p:txBody>
      </p:sp>
      <p:sp>
        <p:nvSpPr>
          <p:cNvPr id="25" name="AutoShape 2">
            <a:extLst>
              <a:ext uri="{FF2B5EF4-FFF2-40B4-BE49-F238E27FC236}">
                <a16:creationId xmlns:a16="http://schemas.microsoft.com/office/drawing/2014/main" id="{8FD0E81D-7E57-41AD-B29A-0F4EA2C3D0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9FF"/>
              </a:solidFill>
              <a:effectLst/>
              <a:uLnTx/>
              <a:uFillTx/>
              <a:latin typeface="Calibri" panose="020F0502020204030204"/>
              <a:ea typeface="+mn-ea"/>
              <a:cs typeface="+mn-cs"/>
            </a:endParaRPr>
          </a:p>
        </p:txBody>
      </p:sp>
      <p:pic>
        <p:nvPicPr>
          <p:cNvPr id="27" name="Billede 26">
            <a:extLst>
              <a:ext uri="{FF2B5EF4-FFF2-40B4-BE49-F238E27FC236}">
                <a16:creationId xmlns:a16="http://schemas.microsoft.com/office/drawing/2014/main" id="{4F3F0A4C-0630-4850-9FD6-8E57F338F451}"/>
              </a:ext>
            </a:extLst>
          </p:cNvPr>
          <p:cNvPicPr>
            <a:picLocks noChangeAspect="1"/>
          </p:cNvPicPr>
          <p:nvPr/>
        </p:nvPicPr>
        <p:blipFill rotWithShape="1">
          <a:blip r:embed="rId7"/>
          <a:srcRect b="22907"/>
          <a:stretch/>
        </p:blipFill>
        <p:spPr>
          <a:xfrm>
            <a:off x="287667" y="4611620"/>
            <a:ext cx="2664000" cy="1565293"/>
          </a:xfrm>
          <a:prstGeom prst="rect">
            <a:avLst/>
          </a:prstGeom>
        </p:spPr>
      </p:pic>
      <p:pic>
        <p:nvPicPr>
          <p:cNvPr id="28" name="Billede 27">
            <a:extLst>
              <a:ext uri="{FF2B5EF4-FFF2-40B4-BE49-F238E27FC236}">
                <a16:creationId xmlns:a16="http://schemas.microsoft.com/office/drawing/2014/main" id="{0D584AB1-B148-41C8-A32E-2972BB3BFAC1}"/>
              </a:ext>
            </a:extLst>
          </p:cNvPr>
          <p:cNvPicPr>
            <a:picLocks noChangeAspect="1"/>
          </p:cNvPicPr>
          <p:nvPr/>
        </p:nvPicPr>
        <p:blipFill>
          <a:blip r:embed="rId8"/>
          <a:stretch>
            <a:fillRect/>
          </a:stretch>
        </p:blipFill>
        <p:spPr>
          <a:xfrm>
            <a:off x="3364777" y="4611266"/>
            <a:ext cx="2404539" cy="1566000"/>
          </a:xfrm>
          <a:prstGeom prst="rect">
            <a:avLst/>
          </a:prstGeom>
        </p:spPr>
      </p:pic>
      <p:pic>
        <p:nvPicPr>
          <p:cNvPr id="29" name="Billede 28">
            <a:extLst>
              <a:ext uri="{FF2B5EF4-FFF2-40B4-BE49-F238E27FC236}">
                <a16:creationId xmlns:a16="http://schemas.microsoft.com/office/drawing/2014/main" id="{854877A5-4737-4A6A-87B0-B38D0D39FF1B}"/>
              </a:ext>
            </a:extLst>
          </p:cNvPr>
          <p:cNvPicPr>
            <a:picLocks noChangeAspect="1"/>
          </p:cNvPicPr>
          <p:nvPr/>
        </p:nvPicPr>
        <p:blipFill>
          <a:blip r:embed="rId9"/>
          <a:stretch>
            <a:fillRect/>
          </a:stretch>
        </p:blipFill>
        <p:spPr>
          <a:xfrm>
            <a:off x="6218219" y="4632148"/>
            <a:ext cx="2728813" cy="1566000"/>
          </a:xfrm>
          <a:prstGeom prst="rect">
            <a:avLst/>
          </a:prstGeom>
        </p:spPr>
      </p:pic>
    </p:spTree>
    <p:extLst>
      <p:ext uri="{BB962C8B-B14F-4D97-AF65-F5344CB8AC3E}">
        <p14:creationId xmlns:p14="http://schemas.microsoft.com/office/powerpoint/2010/main" val="25280091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E62E19-4E5B-664C-A56D-CFCA4F11C8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Billede 19">
            <a:extLst>
              <a:ext uri="{FF2B5EF4-FFF2-40B4-BE49-F238E27FC236}">
                <a16:creationId xmlns:a16="http://schemas.microsoft.com/office/drawing/2014/main" id="{3EA273E9-DA90-C246-8401-F8EDFC3953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792" y="5263542"/>
            <a:ext cx="2414510" cy="1274325"/>
          </a:xfrm>
          <a:prstGeom prst="rect">
            <a:avLst/>
          </a:prstGeom>
        </p:spPr>
      </p:pic>
      <p:sp>
        <p:nvSpPr>
          <p:cNvPr id="4" name="Title 1">
            <a:extLst>
              <a:ext uri="{FF2B5EF4-FFF2-40B4-BE49-F238E27FC236}">
                <a16:creationId xmlns:a16="http://schemas.microsoft.com/office/drawing/2014/main" id="{556E26E1-2F7C-A042-9139-AE8B5C3DF136}"/>
              </a:ext>
            </a:extLst>
          </p:cNvPr>
          <p:cNvSpPr txBox="1">
            <a:spLocks/>
          </p:cNvSpPr>
          <p:nvPr/>
        </p:nvSpPr>
        <p:spPr>
          <a:xfrm>
            <a:off x="1225296" y="1156332"/>
            <a:ext cx="6738833" cy="2982885"/>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4800" b="1" i="0" kern="1200" spc="0" baseline="0">
                <a:solidFill>
                  <a:srgbClr val="F8F4EA"/>
                </a:solidFill>
                <a:latin typeface="DINOT-Bold" panose="020B0804020101020102" pitchFamily="34" charset="0"/>
                <a:ea typeface="+mj-ea"/>
                <a:cs typeface="DINOT-Bold" panose="020B0804020101020102"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000" b="0" i="0" u="none" strike="noStrike" kern="1200" cap="none" spc="0" normalizeH="0" baseline="0" noProof="0" dirty="0">
                <a:ln>
                  <a:noFill/>
                </a:ln>
                <a:solidFill>
                  <a:srgbClr val="0099FF"/>
                </a:solidFill>
                <a:effectLst/>
                <a:uLnTx/>
                <a:uFillTx/>
                <a:latin typeface="DINOT" panose="020B0504020101020102" pitchFamily="34" charset="77"/>
                <a:ea typeface="+mj-ea"/>
                <a:cs typeface="DINOT" panose="020B0504020101020102" pitchFamily="34" charset="77"/>
              </a:rPr>
              <a:t>Hos Gehl har vi i 20 år arbejdet med at skabe attraktive rum i byer - steder hvor folk har lyst at opholde sig. Vi er funderet i 50 års byrumsforskning og anvender en bred vifte af metoder til at kortlægge, dokumentere og forstå bylivet, herunder brugernes adfærdsmønstre og rutiner.</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a-DK" sz="2000" b="0" i="0" u="none" strike="noStrike" kern="1200" cap="none" spc="0" normalizeH="0" baseline="0" noProof="0" dirty="0">
              <a:ln>
                <a:noFill/>
              </a:ln>
              <a:solidFill>
                <a:srgbClr val="0099FF"/>
              </a:solidFill>
              <a:effectLst/>
              <a:uLnTx/>
              <a:uFillTx/>
              <a:latin typeface="DINOT" panose="020B0504020101020102" pitchFamily="34" charset="77"/>
              <a:ea typeface="+mj-ea"/>
              <a:cs typeface="DINOT" panose="020B0504020101020102" pitchFamily="34" charset="77"/>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a-DK" sz="2000" b="0" i="0" u="none" strike="noStrike" kern="1200" cap="none" spc="0" normalizeH="0" baseline="0" noProof="0" dirty="0">
              <a:ln>
                <a:noFill/>
              </a:ln>
              <a:solidFill>
                <a:srgbClr val="0099FF"/>
              </a:solidFill>
              <a:effectLst/>
              <a:uLnTx/>
              <a:uFillTx/>
              <a:latin typeface="DINOT" panose="020B0504020101020102" pitchFamily="34" charset="77"/>
              <a:ea typeface="+mj-ea"/>
              <a:cs typeface="DINOT" panose="020B0504020101020102" pitchFamily="34" charset="77"/>
            </a:endParaRPr>
          </a:p>
        </p:txBody>
      </p:sp>
    </p:spTree>
    <p:extLst>
      <p:ext uri="{BB962C8B-B14F-4D97-AF65-F5344CB8AC3E}">
        <p14:creationId xmlns:p14="http://schemas.microsoft.com/office/powerpoint/2010/main" val="916323918"/>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4EF549-0388-B34F-9078-6257CF88974B}"/>
              </a:ext>
            </a:extLst>
          </p:cNvPr>
          <p:cNvSpPr/>
          <p:nvPr/>
        </p:nvSpPr>
        <p:spPr>
          <a:xfrm>
            <a:off x="461176" y="318855"/>
            <a:ext cx="10801556" cy="707886"/>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2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Kan vi </a:t>
            </a:r>
            <a:r>
              <a:rPr kumimoji="0" lang="en-US" sz="4000" b="1" i="0" u="none" strike="noStrike" kern="1200" cap="none" spc="-2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fortsætte</a:t>
            </a:r>
            <a:r>
              <a:rPr kumimoji="0" lang="en-US" sz="4000" b="1" i="0" u="none" strike="noStrike" kern="1200" cap="none" spc="-2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med </a:t>
            </a:r>
            <a:r>
              <a:rPr kumimoji="0" lang="en-US" sz="4000" b="1" i="0" u="none" strike="noStrike" kern="1200" cap="none" spc="-2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realtime</a:t>
            </a:r>
            <a:r>
              <a:rPr kumimoji="0" lang="en-US" sz="4000" b="1" i="0" u="none" strike="noStrike" kern="1200" cap="none" spc="-2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plan-</a:t>
            </a:r>
            <a:r>
              <a:rPr kumimoji="0" lang="en-US" sz="4000" b="1" i="0" u="none" strike="noStrike" kern="1200" cap="none" spc="-2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erfaringer</a:t>
            </a:r>
            <a:r>
              <a:rPr kumimoji="0" lang="en-US" sz="4000" b="1" i="0" u="none" strike="noStrike" kern="1200" cap="none" spc="-2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r>
            <a:endParaRPr kumimoji="0" lang="en-US" sz="3500" b="1" i="0" u="none" strike="noStrike" kern="1200" cap="none" spc="-2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endParaRPr>
          </a:p>
        </p:txBody>
      </p:sp>
      <p:sp>
        <p:nvSpPr>
          <p:cNvPr id="4" name="TextBox 3">
            <a:extLst>
              <a:ext uri="{FF2B5EF4-FFF2-40B4-BE49-F238E27FC236}">
                <a16:creationId xmlns:a16="http://schemas.microsoft.com/office/drawing/2014/main" id="{FFDAA2B9-5ACB-9444-99B6-B3C7D34B1093}"/>
              </a:ext>
            </a:extLst>
          </p:cNvPr>
          <p:cNvSpPr txBox="1"/>
          <p:nvPr/>
        </p:nvSpPr>
        <p:spPr>
          <a:xfrm>
            <a:off x="530801" y="997196"/>
            <a:ext cx="105251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Målinger</a:t>
            </a:r>
            <a:r>
              <a:rPr kumimoji="0" lang="en-GB" sz="16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r>
            <a:r>
              <a:rPr kumimoji="0" lang="en-GB" sz="1600" b="0"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af</a:t>
            </a:r>
            <a:r>
              <a:rPr kumimoji="0" lang="en-GB" sz="16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r>
            <a:r>
              <a:rPr kumimoji="0" lang="en-GB" sz="1600" b="0"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brugen</a:t>
            </a:r>
            <a:r>
              <a:rPr kumimoji="0" lang="en-GB" sz="16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r>
            <a:r>
              <a:rPr kumimoji="0" lang="en-GB" sz="1600" b="0"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af</a:t>
            </a:r>
            <a:r>
              <a:rPr kumimoji="0" lang="en-GB" sz="16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de </a:t>
            </a:r>
            <a:r>
              <a:rPr kumimoji="0" lang="en-GB" sz="1600" b="0"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fysiske</a:t>
            </a:r>
            <a:r>
              <a:rPr kumimoji="0" lang="en-GB" sz="16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r>
            <a:r>
              <a:rPr kumimoji="0" lang="en-GB" sz="1600" b="0"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arealer</a:t>
            </a:r>
            <a:r>
              <a:rPr kumimoji="0" lang="en-GB" sz="16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r>
            <a:r>
              <a:rPr kumimoji="0" lang="en-US" sz="16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a:t>
            </a:r>
            <a:r>
              <a:rPr kumimoji="0" lang="en-US" sz="1600" b="0"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datasæt</a:t>
            </a:r>
            <a:r>
              <a:rPr kumimoji="0" lang="en-US" sz="16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 </a:t>
            </a:r>
            <a:r>
              <a:rPr kumimoji="0" lang="en-US" sz="1600" b="0"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samarbejder</a:t>
            </a:r>
            <a:r>
              <a:rPr kumimoji="0" lang="en-US" sz="16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ting der </a:t>
            </a:r>
            <a:r>
              <a:rPr kumimoji="0" lang="en-US" sz="1600" b="0"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kan</a:t>
            </a:r>
            <a:r>
              <a:rPr kumimoji="0" lang="en-US" sz="16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lade sig </a:t>
            </a:r>
            <a:r>
              <a:rPr kumimoji="0" lang="en-US" sz="1600" b="0"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gøre</a:t>
            </a:r>
            <a:r>
              <a:rPr kumimoji="0" lang="en-US" sz="16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 – </a:t>
            </a:r>
            <a:r>
              <a:rPr kumimoji="0" lang="en-US" sz="1600" b="0" i="0" u="none" strike="noStrike" kern="1200" cap="none" spc="0" normalizeH="0" baseline="0" noProof="0" dirty="0" err="1">
                <a:ln>
                  <a:noFill/>
                </a:ln>
                <a:solidFill>
                  <a:srgbClr val="0099FF"/>
                </a:solidFill>
                <a:effectLst/>
                <a:uLnTx/>
                <a:uFillTx/>
                <a:latin typeface="DIN OT" panose="020B0504020101020102" pitchFamily="34" charset="77"/>
                <a:ea typeface="+mn-ea"/>
                <a:cs typeface="DIN OT" panose="020B0504020101020102" pitchFamily="34" charset="77"/>
              </a:rPr>
              <a:t>hurtigt</a:t>
            </a:r>
            <a:r>
              <a:rPr kumimoji="0" lang="en-US" sz="1600" b="0" i="0" u="none" strike="noStrike" kern="1200" cap="none" spc="0" normalizeH="0" baseline="0" noProof="0" dirty="0">
                <a:ln>
                  <a:noFill/>
                </a:ln>
                <a:solidFill>
                  <a:srgbClr val="0099FF"/>
                </a:solidFill>
                <a:effectLst/>
                <a:uLnTx/>
                <a:uFillTx/>
                <a:latin typeface="DIN OT" panose="020B0504020101020102" pitchFamily="34" charset="77"/>
                <a:ea typeface="+mn-ea"/>
                <a:cs typeface="DIN OT" panose="020B0504020101020102" pitchFamily="34" charset="77"/>
              </a:rPr>
              <a:t>!</a:t>
            </a:r>
          </a:p>
        </p:txBody>
      </p:sp>
      <p:pic>
        <p:nvPicPr>
          <p:cNvPr id="5" name="Picture 4">
            <a:extLst>
              <a:ext uri="{FF2B5EF4-FFF2-40B4-BE49-F238E27FC236}">
                <a16:creationId xmlns:a16="http://schemas.microsoft.com/office/drawing/2014/main" id="{261EC68F-6085-3044-9E14-F5024E6D417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14146" y="2014091"/>
            <a:ext cx="4018508" cy="4310509"/>
          </a:xfrm>
          <a:prstGeom prst="rect">
            <a:avLst/>
          </a:prstGeom>
        </p:spPr>
      </p:pic>
      <p:sp>
        <p:nvSpPr>
          <p:cNvPr id="8" name="Rectangle 7">
            <a:extLst>
              <a:ext uri="{FF2B5EF4-FFF2-40B4-BE49-F238E27FC236}">
                <a16:creationId xmlns:a16="http://schemas.microsoft.com/office/drawing/2014/main" id="{135974D8-57C4-EE4D-91FE-0076979A2FAC}"/>
              </a:ext>
            </a:extLst>
          </p:cNvPr>
          <p:cNvSpPr/>
          <p:nvPr/>
        </p:nvSpPr>
        <p:spPr>
          <a:xfrm>
            <a:off x="7061200" y="1803400"/>
            <a:ext cx="4724400" cy="406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59B5BA1-AB4E-8247-A442-00C84438365C}"/>
              </a:ext>
            </a:extLst>
          </p:cNvPr>
          <p:cNvSpPr/>
          <p:nvPr/>
        </p:nvSpPr>
        <p:spPr>
          <a:xfrm>
            <a:off x="469901" y="1803400"/>
            <a:ext cx="2336799" cy="406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6122DB7-A2FB-6F43-9E02-001DD816BFEA}"/>
              </a:ext>
            </a:extLst>
          </p:cNvPr>
          <p:cNvSpPr/>
          <p:nvPr/>
        </p:nvSpPr>
        <p:spPr>
          <a:xfrm>
            <a:off x="3159646" y="1803400"/>
            <a:ext cx="3418954" cy="406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36A74D4-F025-CB40-896F-01B20FE46862}"/>
              </a:ext>
            </a:extLst>
          </p:cNvPr>
          <p:cNvSpPr/>
          <p:nvPr/>
        </p:nvSpPr>
        <p:spPr>
          <a:xfrm>
            <a:off x="7061200" y="5887634"/>
            <a:ext cx="47244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Disse</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data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kan</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sammen</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bidrage</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til</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guidelines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til</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hvordan</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det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fælles</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areal </a:t>
            </a:r>
            <a:r>
              <a:rPr kumimoji="0" lang="en-US" sz="1200" b="0" i="1"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her </a:t>
            </a:r>
            <a:r>
              <a:rPr kumimoji="0" lang="en-US" sz="1200" b="0" i="1"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og</a:t>
            </a:r>
            <a:r>
              <a:rPr kumimoji="0" lang="en-US" sz="1200" b="0" i="1"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nu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bedre</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kan</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designes</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for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beboerne</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for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understøtte</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det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sociale</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møde</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samtidig</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som</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den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fysiske</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distance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overholdes</a:t>
            </a:r>
            <a:endPar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endParaRPr>
          </a:p>
        </p:txBody>
      </p:sp>
      <p:sp>
        <p:nvSpPr>
          <p:cNvPr id="12" name="Rectangle 11">
            <a:extLst>
              <a:ext uri="{FF2B5EF4-FFF2-40B4-BE49-F238E27FC236}">
                <a16:creationId xmlns:a16="http://schemas.microsoft.com/office/drawing/2014/main" id="{D035D29D-B5A9-3240-A11C-6269E594575E}"/>
              </a:ext>
            </a:extLst>
          </p:cNvPr>
          <p:cNvSpPr/>
          <p:nvPr/>
        </p:nvSpPr>
        <p:spPr>
          <a:xfrm>
            <a:off x="3159646" y="5887634"/>
            <a:ext cx="341895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Andre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datasæt</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som</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vi har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adgang</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til</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GIS-data, Online-surveys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foretaget</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af</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Gehl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eller</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større</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datasæt</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fra</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fx</a:t>
            </a:r>
            <a:r>
              <a:rPr kumimoji="0" lang="en-US"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r>
              <a:rPr kumimoji="0" lang="en-US" sz="1200" b="0" i="0" u="none" strike="noStrike" kern="1200" cap="none" spc="0" normalizeH="0" baseline="0" noProof="0" dirty="0" err="1">
                <a:ln>
                  <a:noFill/>
                </a:ln>
                <a:solidFill>
                  <a:srgbClr val="002060"/>
                </a:solidFill>
                <a:effectLst/>
                <a:uLnTx/>
                <a:uFillTx/>
                <a:latin typeface="DINOT" panose="020B0504020101020102" pitchFamily="34" charset="77"/>
                <a:ea typeface="+mn-ea"/>
                <a:cs typeface="DINOT" panose="020B0504020101020102" pitchFamily="34" charset="77"/>
              </a:rPr>
              <a:t>Telia</a:t>
            </a:r>
            <a:endParaRPr kumimoji="0" lang="en-US" sz="10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endParaRPr>
          </a:p>
        </p:txBody>
      </p:sp>
      <p:sp>
        <p:nvSpPr>
          <p:cNvPr id="13" name="Rectangle 12">
            <a:extLst>
              <a:ext uri="{FF2B5EF4-FFF2-40B4-BE49-F238E27FC236}">
                <a16:creationId xmlns:a16="http://schemas.microsoft.com/office/drawing/2014/main" id="{EB72752F-D37C-B745-9AC1-D4DAEEF18233}"/>
              </a:ext>
            </a:extLst>
          </p:cNvPr>
          <p:cNvSpPr/>
          <p:nvPr/>
        </p:nvSpPr>
        <p:spPr>
          <a:xfrm>
            <a:off x="461176" y="5887634"/>
            <a:ext cx="2250086"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Supplerende data om brugen af byens rum</a:t>
            </a:r>
            <a:endParaRPr kumimoji="0" lang="en-GB" sz="1000" b="0" i="0" u="none" strike="noStrike" kern="1200" cap="none" spc="0" normalizeH="0" baseline="0" noProof="0" dirty="0">
              <a:ln>
                <a:noFill/>
              </a:ln>
              <a:solidFill>
                <a:srgbClr val="0099FF"/>
              </a:solidFill>
              <a:effectLst/>
              <a:uLnTx/>
              <a:uFillTx/>
              <a:latin typeface="DINOT" panose="020B0504020101020102" pitchFamily="34" charset="77"/>
              <a:ea typeface="+mn-ea"/>
              <a:cs typeface="DINOT" panose="020B0504020101020102"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DINOT" panose="020B0504020101020102" pitchFamily="34" charset="77"/>
                <a:ea typeface="+mn-ea"/>
                <a:cs typeface="DINOT" panose="020B0504020101020102" pitchFamily="34" charset="77"/>
              </a:rPr>
              <a:t> </a:t>
            </a:r>
          </a:p>
        </p:txBody>
      </p:sp>
      <p:sp>
        <p:nvSpPr>
          <p:cNvPr id="14" name="TextBox 13">
            <a:extLst>
              <a:ext uri="{FF2B5EF4-FFF2-40B4-BE49-F238E27FC236}">
                <a16:creationId xmlns:a16="http://schemas.microsoft.com/office/drawing/2014/main" id="{A9AD816E-A46D-9145-850D-AC66C9D43290}"/>
              </a:ext>
            </a:extLst>
          </p:cNvPr>
          <p:cNvSpPr txBox="1"/>
          <p:nvPr/>
        </p:nvSpPr>
        <p:spPr>
          <a:xfrm>
            <a:off x="2759750" y="3257749"/>
            <a:ext cx="8251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4000" b="1" i="0" u="none" strike="noStrike" kern="1200" cap="none" spc="0" normalizeH="0" baseline="0" noProof="0" dirty="0">
                <a:ln>
                  <a:noFill/>
                </a:ln>
                <a:solidFill>
                  <a:srgbClr val="002060"/>
                </a:solidFill>
                <a:effectLst/>
                <a:uLnTx/>
                <a:uFillTx/>
                <a:latin typeface="DIN OT" panose="020B0504020101020102" pitchFamily="34" charset="77"/>
                <a:ea typeface="+mn-ea"/>
                <a:cs typeface="DIN OT" panose="020B0504020101020102" pitchFamily="34" charset="77"/>
              </a:rPr>
              <a:t>+</a:t>
            </a:r>
          </a:p>
        </p:txBody>
      </p:sp>
      <p:sp>
        <p:nvSpPr>
          <p:cNvPr id="15" name="TextBox 14">
            <a:extLst>
              <a:ext uri="{FF2B5EF4-FFF2-40B4-BE49-F238E27FC236}">
                <a16:creationId xmlns:a16="http://schemas.microsoft.com/office/drawing/2014/main" id="{348F728C-AD12-B349-BD35-683F782BE804}"/>
              </a:ext>
            </a:extLst>
          </p:cNvPr>
          <p:cNvSpPr txBox="1"/>
          <p:nvPr/>
        </p:nvSpPr>
        <p:spPr>
          <a:xfrm>
            <a:off x="6588955" y="3257749"/>
            <a:ext cx="8251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4000" b="1" i="0" u="none" strike="noStrike" kern="1200" cap="none" spc="0" normalizeH="0" baseline="0" noProof="0" dirty="0">
                <a:ln>
                  <a:noFill/>
                </a:ln>
                <a:solidFill>
                  <a:srgbClr val="002060"/>
                </a:solidFill>
                <a:effectLst/>
                <a:uLnTx/>
                <a:uFillTx/>
                <a:latin typeface="DIN OT" panose="020B0504020101020102" pitchFamily="34" charset="77"/>
                <a:ea typeface="+mn-ea"/>
                <a:cs typeface="DIN OT" panose="020B0504020101020102" pitchFamily="34" charset="77"/>
              </a:rPr>
              <a:t>=</a:t>
            </a:r>
          </a:p>
        </p:txBody>
      </p:sp>
      <p:sp>
        <p:nvSpPr>
          <p:cNvPr id="16" name="TextBox 15">
            <a:extLst>
              <a:ext uri="{FF2B5EF4-FFF2-40B4-BE49-F238E27FC236}">
                <a16:creationId xmlns:a16="http://schemas.microsoft.com/office/drawing/2014/main" id="{C5735EC4-4473-6540-A824-0EC3FF5A6379}"/>
              </a:ext>
            </a:extLst>
          </p:cNvPr>
          <p:cNvSpPr txBox="1"/>
          <p:nvPr/>
        </p:nvSpPr>
        <p:spPr>
          <a:xfrm>
            <a:off x="3392129" y="2951893"/>
            <a:ext cx="28759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6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Kvalitative studier; online Survey</a:t>
            </a:r>
          </a:p>
        </p:txBody>
      </p:sp>
      <p:sp>
        <p:nvSpPr>
          <p:cNvPr id="17" name="TextBox 16">
            <a:extLst>
              <a:ext uri="{FF2B5EF4-FFF2-40B4-BE49-F238E27FC236}">
                <a16:creationId xmlns:a16="http://schemas.microsoft.com/office/drawing/2014/main" id="{12F0F237-A5C4-7D44-9528-36B4C4BBB20F}"/>
              </a:ext>
            </a:extLst>
          </p:cNvPr>
          <p:cNvSpPr txBox="1"/>
          <p:nvPr/>
        </p:nvSpPr>
        <p:spPr>
          <a:xfrm>
            <a:off x="3319509" y="3875974"/>
            <a:ext cx="28759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Tredjepart datasæt – fx Telia, Google, etc.</a:t>
            </a:r>
            <a:endParaRPr kumimoji="0" lang="en-DK" sz="16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p:txBody>
      </p:sp>
      <p:sp>
        <p:nvSpPr>
          <p:cNvPr id="18" name="TextBox 17">
            <a:extLst>
              <a:ext uri="{FF2B5EF4-FFF2-40B4-BE49-F238E27FC236}">
                <a16:creationId xmlns:a16="http://schemas.microsoft.com/office/drawing/2014/main" id="{4AE4CE46-F76B-EF45-8324-B2218936F8BF}"/>
              </a:ext>
            </a:extLst>
          </p:cNvPr>
          <p:cNvSpPr txBox="1"/>
          <p:nvPr/>
        </p:nvSpPr>
        <p:spPr>
          <a:xfrm>
            <a:off x="3421499" y="2083071"/>
            <a:ext cx="28759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6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GIS data, demografisk data</a:t>
            </a:r>
          </a:p>
        </p:txBody>
      </p:sp>
      <p:sp>
        <p:nvSpPr>
          <p:cNvPr id="19" name="TextBox 18">
            <a:extLst>
              <a:ext uri="{FF2B5EF4-FFF2-40B4-BE49-F238E27FC236}">
                <a16:creationId xmlns:a16="http://schemas.microsoft.com/office/drawing/2014/main" id="{1E115A8D-9AFC-304E-B009-EDF6A9AA2171}"/>
              </a:ext>
            </a:extLst>
          </p:cNvPr>
          <p:cNvSpPr txBox="1"/>
          <p:nvPr/>
        </p:nvSpPr>
        <p:spPr>
          <a:xfrm>
            <a:off x="3309677" y="4887885"/>
            <a:ext cx="29779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16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rPr>
              <a:t>Kollektiv trafik data</a:t>
            </a:r>
          </a:p>
        </p:txBody>
      </p:sp>
      <p:cxnSp>
        <p:nvCxnSpPr>
          <p:cNvPr id="21" name="Straight Connector 20">
            <a:extLst>
              <a:ext uri="{FF2B5EF4-FFF2-40B4-BE49-F238E27FC236}">
                <a16:creationId xmlns:a16="http://schemas.microsoft.com/office/drawing/2014/main" id="{0BF45A9E-39BA-0A43-92AD-80F61F3CFBA8}"/>
              </a:ext>
            </a:extLst>
          </p:cNvPr>
          <p:cNvCxnSpPr>
            <a:cxnSpLocks/>
          </p:cNvCxnSpPr>
          <p:nvPr/>
        </p:nvCxnSpPr>
        <p:spPr>
          <a:xfrm>
            <a:off x="3316373" y="2669457"/>
            <a:ext cx="3043191" cy="0"/>
          </a:xfrm>
          <a:prstGeom prst="line">
            <a:avLst/>
          </a:prstGeom>
          <a:ln w="1905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E27CE1-2E24-A24D-8224-BF154FF3462B}"/>
              </a:ext>
            </a:extLst>
          </p:cNvPr>
          <p:cNvCxnSpPr>
            <a:cxnSpLocks/>
          </p:cNvCxnSpPr>
          <p:nvPr/>
        </p:nvCxnSpPr>
        <p:spPr>
          <a:xfrm>
            <a:off x="3316373" y="3719844"/>
            <a:ext cx="3043191" cy="0"/>
          </a:xfrm>
          <a:prstGeom prst="line">
            <a:avLst/>
          </a:prstGeom>
          <a:ln w="1905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F08D18B-B5A3-B64C-BE48-1512C4253F99}"/>
              </a:ext>
            </a:extLst>
          </p:cNvPr>
          <p:cNvCxnSpPr>
            <a:cxnSpLocks/>
          </p:cNvCxnSpPr>
          <p:nvPr/>
        </p:nvCxnSpPr>
        <p:spPr>
          <a:xfrm>
            <a:off x="3316373" y="4680154"/>
            <a:ext cx="3043191" cy="0"/>
          </a:xfrm>
          <a:prstGeom prst="line">
            <a:avLst/>
          </a:prstGeom>
          <a:ln w="19050">
            <a:solidFill>
              <a:srgbClr val="0099FF"/>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8262207-C9B7-4848-AAAE-9E542E9EE3E8}"/>
              </a:ext>
            </a:extLst>
          </p:cNvPr>
          <p:cNvSpPr txBox="1"/>
          <p:nvPr/>
        </p:nvSpPr>
        <p:spPr>
          <a:xfrm>
            <a:off x="1148343" y="1564933"/>
            <a:ext cx="24218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1400" b="0" i="0" u="none" strike="noStrike" kern="1200" cap="none" spc="0" normalizeH="0" baseline="0" noProof="0" dirty="0">
                <a:ln>
                  <a:noFill/>
                </a:ln>
                <a:solidFill>
                  <a:srgbClr val="002060"/>
                </a:solidFill>
                <a:effectLst/>
                <a:uLnTx/>
                <a:uFillTx/>
                <a:latin typeface="Calibri" panose="020F0502020204030204"/>
                <a:ea typeface="+mn-ea"/>
                <a:cs typeface="+mn-cs"/>
              </a:rPr>
              <a:t>PSPL data </a:t>
            </a:r>
          </a:p>
        </p:txBody>
      </p:sp>
      <p:sp>
        <p:nvSpPr>
          <p:cNvPr id="26" name="TextBox 25">
            <a:extLst>
              <a:ext uri="{FF2B5EF4-FFF2-40B4-BE49-F238E27FC236}">
                <a16:creationId xmlns:a16="http://schemas.microsoft.com/office/drawing/2014/main" id="{B4EFC43B-CA45-2342-8358-661D80C7BB5E}"/>
              </a:ext>
            </a:extLst>
          </p:cNvPr>
          <p:cNvSpPr txBox="1"/>
          <p:nvPr/>
        </p:nvSpPr>
        <p:spPr>
          <a:xfrm>
            <a:off x="4398050" y="1554569"/>
            <a:ext cx="24218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1400" b="0" i="0" u="none" strike="noStrike" kern="1200" cap="none" spc="0" normalizeH="0" baseline="0" noProof="0" dirty="0">
                <a:ln>
                  <a:noFill/>
                </a:ln>
                <a:solidFill>
                  <a:srgbClr val="002060"/>
                </a:solidFill>
                <a:effectLst/>
                <a:uLnTx/>
                <a:uFillTx/>
                <a:latin typeface="Calibri" panose="020F0502020204030204"/>
                <a:ea typeface="+mn-ea"/>
                <a:cs typeface="+mn-cs"/>
              </a:rPr>
              <a:t>Datasæt</a:t>
            </a:r>
          </a:p>
        </p:txBody>
      </p:sp>
      <p:sp>
        <p:nvSpPr>
          <p:cNvPr id="27" name="TextBox 26">
            <a:extLst>
              <a:ext uri="{FF2B5EF4-FFF2-40B4-BE49-F238E27FC236}">
                <a16:creationId xmlns:a16="http://schemas.microsoft.com/office/drawing/2014/main" id="{CA9295DC-487A-314B-9260-3D0A5FF98485}"/>
              </a:ext>
            </a:extLst>
          </p:cNvPr>
          <p:cNvSpPr txBox="1"/>
          <p:nvPr/>
        </p:nvSpPr>
        <p:spPr>
          <a:xfrm>
            <a:off x="8993696" y="1542309"/>
            <a:ext cx="24218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1400" b="0" i="0" u="none" strike="noStrike" kern="1200" cap="none" spc="0" normalizeH="0" baseline="0" noProof="0" dirty="0">
                <a:ln>
                  <a:noFill/>
                </a:ln>
                <a:solidFill>
                  <a:srgbClr val="002060"/>
                </a:solidFill>
                <a:effectLst/>
                <a:uLnTx/>
                <a:uFillTx/>
                <a:latin typeface="Calibri" panose="020F0502020204030204"/>
                <a:ea typeface="+mn-ea"/>
                <a:cs typeface="+mn-cs"/>
              </a:rPr>
              <a:t>Guidelines </a:t>
            </a:r>
          </a:p>
        </p:txBody>
      </p:sp>
      <p:pic>
        <p:nvPicPr>
          <p:cNvPr id="2" name="Picture 1">
            <a:extLst>
              <a:ext uri="{FF2B5EF4-FFF2-40B4-BE49-F238E27FC236}">
                <a16:creationId xmlns:a16="http://schemas.microsoft.com/office/drawing/2014/main" id="{9817482B-B758-7441-AE45-95DF060E05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355" y="2270223"/>
            <a:ext cx="2200395" cy="1368121"/>
          </a:xfrm>
          <a:prstGeom prst="rect">
            <a:avLst/>
          </a:prstGeom>
        </p:spPr>
      </p:pic>
      <p:pic>
        <p:nvPicPr>
          <p:cNvPr id="6" name="Picture 5">
            <a:extLst>
              <a:ext uri="{FF2B5EF4-FFF2-40B4-BE49-F238E27FC236}">
                <a16:creationId xmlns:a16="http://schemas.microsoft.com/office/drawing/2014/main" id="{EBB048D9-EEA9-ED41-A1BD-1D08605C57D4}"/>
              </a:ext>
            </a:extLst>
          </p:cNvPr>
          <p:cNvPicPr>
            <a:picLocks noChangeAspect="1"/>
          </p:cNvPicPr>
          <p:nvPr/>
        </p:nvPicPr>
        <p:blipFill>
          <a:blip r:embed="rId4"/>
          <a:stretch>
            <a:fillRect/>
          </a:stretch>
        </p:blipFill>
        <p:spPr>
          <a:xfrm>
            <a:off x="659226" y="3799917"/>
            <a:ext cx="2017820" cy="1638230"/>
          </a:xfrm>
          <a:prstGeom prst="rect">
            <a:avLst/>
          </a:prstGeom>
        </p:spPr>
      </p:pic>
    </p:spTree>
    <p:extLst>
      <p:ext uri="{BB962C8B-B14F-4D97-AF65-F5344CB8AC3E}">
        <p14:creationId xmlns:p14="http://schemas.microsoft.com/office/powerpoint/2010/main" val="23728681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5A9C3A-89A8-8145-B3C4-67B5758C18E9}"/>
              </a:ext>
            </a:extLst>
          </p:cNvPr>
          <p:cNvSpPr txBox="1">
            <a:spLocks/>
          </p:cNvSpPr>
          <p:nvPr/>
        </p:nvSpPr>
        <p:spPr>
          <a:xfrm>
            <a:off x="1295467" y="1892830"/>
            <a:ext cx="9305132" cy="2982885"/>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4800" b="1" i="0" kern="1200" spc="0" baseline="0">
                <a:solidFill>
                  <a:srgbClr val="F8F4EA"/>
                </a:solidFill>
                <a:latin typeface="DINOT-Bold" panose="020B0804020101020102" pitchFamily="34" charset="0"/>
                <a:ea typeface="+mj-ea"/>
                <a:cs typeface="DINOT-Bold" panose="020B0804020101020102" pitchFamily="34" charset="0"/>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6200" b="1" i="0" u="none" strike="noStrike" kern="1200" cap="none" spc="-20" normalizeH="0" baseline="0" noProof="0" dirty="0" err="1">
                <a:ln>
                  <a:noFill/>
                </a:ln>
                <a:solidFill>
                  <a:srgbClr val="00B0F0"/>
                </a:solidFill>
                <a:effectLst/>
                <a:uLnTx/>
                <a:uFillTx/>
                <a:latin typeface="DINOT-Bold" panose="020B0804020101020102" pitchFamily="34" charset="0"/>
                <a:ea typeface="+mj-ea"/>
                <a:cs typeface="DINOT-Bold" panose="020B0804020101020102" pitchFamily="34" charset="0"/>
              </a:rPr>
              <a:t>Byens</a:t>
            </a:r>
            <a:r>
              <a:rPr kumimoji="0" lang="en-US" sz="6200" b="1"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 rum </a:t>
            </a:r>
            <a:r>
              <a:rPr kumimoji="0" lang="en-US" sz="6200" b="1" i="0" u="none" strike="noStrike" kern="1200" cap="none" spc="-20" normalizeH="0" baseline="0" noProof="0" dirty="0" err="1">
                <a:ln>
                  <a:noFill/>
                </a:ln>
                <a:solidFill>
                  <a:srgbClr val="00B0F0"/>
                </a:solidFill>
                <a:effectLst/>
                <a:uLnTx/>
                <a:uFillTx/>
                <a:latin typeface="DINOT-Bold" panose="020B0804020101020102" pitchFamily="34" charset="0"/>
                <a:ea typeface="+mj-ea"/>
                <a:cs typeface="DINOT-Bold" panose="020B0804020101020102" pitchFamily="34" charset="0"/>
              </a:rPr>
              <a:t>og</a:t>
            </a:r>
            <a:r>
              <a:rPr kumimoji="0" lang="en-US" sz="6200" b="1"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 </a:t>
            </a:r>
            <a:r>
              <a:rPr kumimoji="0" lang="en-US" sz="6200" b="1" i="0" u="none" strike="noStrike" kern="1200" cap="none" spc="-20" normalizeH="0" baseline="0" noProof="0" dirty="0" err="1">
                <a:ln>
                  <a:noFill/>
                </a:ln>
                <a:solidFill>
                  <a:srgbClr val="00B0F0"/>
                </a:solidFill>
                <a:effectLst/>
                <a:uLnTx/>
                <a:uFillTx/>
                <a:latin typeface="DINOT-Bold" panose="020B0804020101020102" pitchFamily="34" charset="0"/>
                <a:ea typeface="+mj-ea"/>
                <a:cs typeface="DINOT-Bold" panose="020B0804020101020102" pitchFamily="34" charset="0"/>
              </a:rPr>
              <a:t>byens</a:t>
            </a:r>
            <a:r>
              <a:rPr kumimoji="0" lang="en-US" sz="6200" b="1"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 liv </a:t>
            </a:r>
            <a:r>
              <a:rPr kumimoji="0" lang="en-US" sz="6200" b="1" i="0" u="none" strike="noStrike" kern="1200" cap="none" spc="-20" normalizeH="0" baseline="0" noProof="0" dirty="0" err="1">
                <a:ln>
                  <a:noFill/>
                </a:ln>
                <a:solidFill>
                  <a:srgbClr val="00B0F0"/>
                </a:solidFill>
                <a:effectLst/>
                <a:uLnTx/>
                <a:uFillTx/>
                <a:latin typeface="DINOT-Bold" panose="020B0804020101020102" pitchFamily="34" charset="0"/>
                <a:ea typeface="+mj-ea"/>
                <a:cs typeface="DINOT-Bold" panose="020B0804020101020102" pitchFamily="34" charset="0"/>
              </a:rPr>
              <a:t>er</a:t>
            </a:r>
            <a:r>
              <a:rPr kumimoji="0" lang="en-US" sz="6200" b="1"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 </a:t>
            </a:r>
            <a:r>
              <a:rPr kumimoji="0" lang="en-US" sz="6200" b="1" i="0" u="none" strike="noStrike" kern="1200" cap="none" spc="-20" normalizeH="0" baseline="0" noProof="0" dirty="0" err="1">
                <a:ln>
                  <a:noFill/>
                </a:ln>
                <a:solidFill>
                  <a:srgbClr val="00B0F0"/>
                </a:solidFill>
                <a:effectLst/>
                <a:uLnTx/>
                <a:uFillTx/>
                <a:latin typeface="DINOT-Bold" panose="020B0804020101020102" pitchFamily="34" charset="0"/>
                <a:ea typeface="+mj-ea"/>
                <a:cs typeface="DINOT-Bold" panose="020B0804020101020102" pitchFamily="34" charset="0"/>
              </a:rPr>
              <a:t>blevet</a:t>
            </a:r>
            <a:r>
              <a:rPr kumimoji="0" lang="en-US" sz="6200" b="1"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 </a:t>
            </a:r>
            <a:r>
              <a:rPr kumimoji="0" lang="en-US" sz="6200" b="1" i="0" u="none" strike="noStrike" kern="1200" cap="none" spc="-20" normalizeH="0" baseline="0" noProof="0" dirty="0" err="1">
                <a:ln>
                  <a:noFill/>
                </a:ln>
                <a:solidFill>
                  <a:srgbClr val="C3A254">
                    <a:lumMod val="75000"/>
                  </a:srgbClr>
                </a:solidFill>
                <a:effectLst/>
                <a:uLnTx/>
                <a:uFillTx/>
                <a:latin typeface="DINOT-Bold" panose="020B0804020101020102" pitchFamily="34" charset="0"/>
                <a:ea typeface="+mj-ea"/>
                <a:cs typeface="DINOT-Bold" panose="020B0804020101020102" pitchFamily="34" charset="0"/>
              </a:rPr>
              <a:t>essentielt</a:t>
            </a:r>
            <a:r>
              <a:rPr kumimoji="0" lang="en-US" sz="6200" b="1"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 under Covid-19</a:t>
            </a:r>
          </a:p>
        </p:txBody>
      </p:sp>
      <p:sp>
        <p:nvSpPr>
          <p:cNvPr id="5" name="Pladsholder til billede 4">
            <a:extLst>
              <a:ext uri="{FF2B5EF4-FFF2-40B4-BE49-F238E27FC236}">
                <a16:creationId xmlns:a16="http://schemas.microsoft.com/office/drawing/2014/main" id="{648954A0-74F5-4991-8106-025D384369B7}"/>
              </a:ext>
            </a:extLst>
          </p:cNvPr>
          <p:cNvSpPr>
            <a:spLocks noGrp="1"/>
          </p:cNvSpPr>
          <p:nvPr>
            <p:ph type="pic" sz="quarter" idx="10"/>
          </p:nvPr>
        </p:nvSpPr>
        <p:spPr/>
      </p:sp>
    </p:spTree>
    <p:extLst>
      <p:ext uri="{BB962C8B-B14F-4D97-AF65-F5344CB8AC3E}">
        <p14:creationId xmlns:p14="http://schemas.microsoft.com/office/powerpoint/2010/main" val="3237914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billede 3">
            <a:extLst>
              <a:ext uri="{FF2B5EF4-FFF2-40B4-BE49-F238E27FC236}">
                <a16:creationId xmlns:a16="http://schemas.microsoft.com/office/drawing/2014/main" id="{A06AB66F-7C32-4724-AACD-E3407E91CF9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419" b="-2387"/>
          <a:stretch/>
        </p:blipFill>
        <p:spPr>
          <a:xfrm>
            <a:off x="3423920" y="89120"/>
            <a:ext cx="5093896" cy="6840000"/>
          </a:xfrm>
        </p:spPr>
      </p:pic>
    </p:spTree>
    <p:extLst>
      <p:ext uri="{BB962C8B-B14F-4D97-AF65-F5344CB8AC3E}">
        <p14:creationId xmlns:p14="http://schemas.microsoft.com/office/powerpoint/2010/main" val="17752378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5A9C3A-89A8-8145-B3C4-67B5758C18E9}"/>
              </a:ext>
            </a:extLst>
          </p:cNvPr>
          <p:cNvSpPr txBox="1">
            <a:spLocks/>
          </p:cNvSpPr>
          <p:nvPr/>
        </p:nvSpPr>
        <p:spPr>
          <a:xfrm>
            <a:off x="1508119" y="1789388"/>
            <a:ext cx="10315286" cy="2982885"/>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4800" b="1" i="0" kern="1200" spc="0" baseline="0">
                <a:solidFill>
                  <a:srgbClr val="F8F4EA"/>
                </a:solidFill>
                <a:latin typeface="DINOT-Bold" panose="020B0804020101020102" pitchFamily="34" charset="0"/>
                <a:ea typeface="+mj-ea"/>
                <a:cs typeface="DINOT-Bold" panose="020B0804020101020102" pitchFamily="34" charset="0"/>
              </a:defRPr>
            </a:lvl1pPr>
          </a:lstStyle>
          <a:p>
            <a:pPr marL="457200" marR="0" lvl="0" indent="-457200" algn="l" defTabSz="91437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da-DK" sz="2800" b="0"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7 ud af 10 virksomheder har øget hjemmearbejde (DI) </a:t>
            </a:r>
          </a:p>
          <a:p>
            <a:pPr marL="457200" marR="0" lvl="0" indent="-457200" algn="l" defTabSz="91437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da-DK" sz="2800" b="0"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Kun 80% passager planlægger igen at benytte kollektiv transport (</a:t>
            </a:r>
            <a:r>
              <a:rPr kumimoji="0" lang="da-DK" sz="2800" b="0" i="0" u="none" strike="noStrike" kern="1200" cap="none" spc="-20" normalizeH="0" baseline="0" noProof="0" dirty="0" err="1">
                <a:ln>
                  <a:noFill/>
                </a:ln>
                <a:solidFill>
                  <a:srgbClr val="00B0F0"/>
                </a:solidFill>
                <a:effectLst/>
                <a:uLnTx/>
                <a:uFillTx/>
                <a:latin typeface="DINOT-Bold" panose="020B0804020101020102" pitchFamily="34" charset="0"/>
                <a:ea typeface="+mj-ea"/>
                <a:cs typeface="DINOT-Bold" panose="020B0804020101020102" pitchFamily="34" charset="0"/>
              </a:rPr>
              <a:t>Wilke</a:t>
            </a:r>
            <a:r>
              <a:rPr kumimoji="0" lang="da-DK" sz="2800" b="0"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 april/maj 2021)</a:t>
            </a: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da-DK" sz="2800" b="0"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 </a:t>
            </a:r>
          </a:p>
          <a:p>
            <a:pPr rtl="0">
              <a:spcBef>
                <a:spcPts val="0"/>
              </a:spcBef>
              <a:spcAft>
                <a:spcPts val="0"/>
              </a:spcAft>
            </a:pPr>
            <a:r>
              <a:rPr lang="da-DK" sz="1800" b="0" i="0" u="none" strike="noStrike" dirty="0">
                <a:solidFill>
                  <a:srgbClr val="00B0F0"/>
                </a:solidFill>
                <a:effectLst/>
                <a:latin typeface="Arial" panose="020B0604020202020204" pitchFamily="34" charset="0"/>
              </a:rPr>
              <a:t> </a:t>
            </a:r>
            <a:endParaRPr lang="da-DK" sz="1050" b="0" dirty="0">
              <a:effectLst/>
            </a:endParaRPr>
          </a:p>
          <a:p>
            <a:pPr rtl="0" fontAlgn="base">
              <a:spcBef>
                <a:spcPts val="0"/>
              </a:spcBef>
              <a:spcAft>
                <a:spcPts val="0"/>
              </a:spcAft>
              <a:buFont typeface="Arial" panose="020B0604020202020204" pitchFamily="34" charset="0"/>
              <a:buChar char="•"/>
            </a:pPr>
            <a:r>
              <a:rPr lang="da-DK" sz="1800" b="0" i="0" u="none" strike="noStrike" dirty="0">
                <a:solidFill>
                  <a:srgbClr val="9A7D36"/>
                </a:solidFill>
                <a:effectLst/>
              </a:rPr>
              <a:t> Flere </a:t>
            </a:r>
            <a:r>
              <a:rPr lang="da-DK" sz="1800" b="0" i="1" u="none" strike="noStrike" dirty="0">
                <a:solidFill>
                  <a:srgbClr val="9A7D36"/>
                </a:solidFill>
                <a:effectLst/>
              </a:rPr>
              <a:t>kan</a:t>
            </a:r>
            <a:r>
              <a:rPr lang="da-DK" sz="1800" b="0" i="0" u="none" strike="noStrike" dirty="0">
                <a:solidFill>
                  <a:srgbClr val="9A7D36"/>
                </a:solidFill>
                <a:effectLst/>
              </a:rPr>
              <a:t> tage cyklen eller gå </a:t>
            </a:r>
          </a:p>
          <a:p>
            <a:pPr rtl="0" fontAlgn="base">
              <a:spcBef>
                <a:spcPts val="0"/>
              </a:spcBef>
              <a:spcAft>
                <a:spcPts val="0"/>
              </a:spcAft>
              <a:buFont typeface="Arial" panose="020B0604020202020204" pitchFamily="34" charset="0"/>
              <a:buChar char="•"/>
            </a:pPr>
            <a:r>
              <a:rPr lang="da-DK" sz="1800" b="0" i="0" u="none" strike="noStrike" dirty="0">
                <a:solidFill>
                  <a:srgbClr val="9A7D36"/>
                </a:solidFill>
                <a:effectLst/>
              </a:rPr>
              <a:t> Gode, lokale rammer er vigtige - også for leg og fysisk aktivitet</a:t>
            </a:r>
          </a:p>
          <a:p>
            <a:pPr rtl="0" fontAlgn="base">
              <a:spcBef>
                <a:spcPts val="0"/>
              </a:spcBef>
              <a:spcAft>
                <a:spcPts val="0"/>
              </a:spcAft>
              <a:buFont typeface="Arial" panose="020B0604020202020204" pitchFamily="34" charset="0"/>
              <a:buChar char="•"/>
            </a:pPr>
            <a:r>
              <a:rPr lang="da-DK" sz="1800" b="0" i="0" u="none" strike="noStrike" dirty="0">
                <a:solidFill>
                  <a:srgbClr val="9A7D36"/>
                </a:solidFill>
                <a:effectLst/>
              </a:rPr>
              <a:t> Vi har behov for flere grønne byrum og parker</a:t>
            </a:r>
          </a:p>
          <a:p>
            <a:pPr rtl="0" fontAlgn="base">
              <a:spcBef>
                <a:spcPts val="0"/>
              </a:spcBef>
              <a:spcAft>
                <a:spcPts val="0"/>
              </a:spcAft>
              <a:buFont typeface="Arial" panose="020B0604020202020204" pitchFamily="34" charset="0"/>
              <a:buChar char="•"/>
            </a:pPr>
            <a:r>
              <a:rPr lang="da-DK" sz="1800" b="0" i="0" u="none" strike="noStrike" dirty="0">
                <a:solidFill>
                  <a:srgbClr val="9A7D36"/>
                </a:solidFill>
                <a:effectLst/>
              </a:rPr>
              <a:t> Det er følsomt kun at satse på handel</a:t>
            </a:r>
          </a:p>
          <a:p>
            <a:pPr rtl="0" fontAlgn="base">
              <a:spcBef>
                <a:spcPts val="0"/>
              </a:spcBef>
              <a:spcAft>
                <a:spcPts val="0"/>
              </a:spcAft>
              <a:buFont typeface="Arial" panose="020B0604020202020204" pitchFamily="34" charset="0"/>
              <a:buChar char="•"/>
            </a:pPr>
            <a:r>
              <a:rPr lang="da-DK" sz="1800" b="0" i="0" u="none" strike="noStrike" dirty="0">
                <a:solidFill>
                  <a:srgbClr val="9A7D36"/>
                </a:solidFill>
                <a:effectLst/>
              </a:rPr>
              <a:t> Sundhed kan blive et planlægnings- og design-parameter</a:t>
            </a: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da-DK" sz="2800" b="0"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  </a:t>
            </a:r>
          </a:p>
          <a:p>
            <a:pPr marL="1143000" marR="0" lvl="0" indent="-1143000" algn="l" defTabSz="914377" rtl="0" eaLnBrk="1" fontAlgn="auto" latinLnBrk="0" hangingPunct="1">
              <a:lnSpc>
                <a:spcPct val="100000"/>
              </a:lnSpc>
              <a:spcBef>
                <a:spcPct val="0"/>
              </a:spcBef>
              <a:spcAft>
                <a:spcPts val="0"/>
              </a:spcAft>
              <a:buClrTx/>
              <a:buSzTx/>
              <a:buFontTx/>
              <a:buAutoNum type="arabicPeriod"/>
              <a:tabLst/>
              <a:defRPr/>
            </a:pPr>
            <a:endParaRPr kumimoji="0" lang="da-DK" sz="100" b="0" i="0" u="none" strike="noStrike" kern="1200" cap="none" spc="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endParaRPr>
          </a:p>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da-DK" sz="2800" b="1"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endParaRPr>
          </a:p>
        </p:txBody>
      </p:sp>
      <p:sp>
        <p:nvSpPr>
          <p:cNvPr id="4" name="Title 1">
            <a:extLst>
              <a:ext uri="{FF2B5EF4-FFF2-40B4-BE49-F238E27FC236}">
                <a16:creationId xmlns:a16="http://schemas.microsoft.com/office/drawing/2014/main" id="{07610303-9F99-44BF-8A41-2E04947A6CE1}"/>
              </a:ext>
            </a:extLst>
          </p:cNvPr>
          <p:cNvSpPr txBox="1">
            <a:spLocks/>
          </p:cNvSpPr>
          <p:nvPr/>
        </p:nvSpPr>
        <p:spPr>
          <a:xfrm>
            <a:off x="1210406" y="648820"/>
            <a:ext cx="9305132" cy="2982885"/>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4800" b="1" i="0" kern="1200" spc="0" baseline="0">
                <a:solidFill>
                  <a:srgbClr val="F8F4EA"/>
                </a:solidFill>
                <a:latin typeface="DINOT-Bold" panose="020B0804020101020102" pitchFamily="34" charset="0"/>
                <a:ea typeface="+mj-ea"/>
                <a:cs typeface="DINOT-Bold" panose="020B0804020101020102" pitchFamily="34" charset="0"/>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GB" sz="6200" b="1" i="0" u="none" strike="noStrike" kern="1200" cap="none" spc="-20" normalizeH="0" baseline="0" noProof="0" dirty="0" err="1">
                <a:ln>
                  <a:noFill/>
                </a:ln>
                <a:solidFill>
                  <a:srgbClr val="00B0F0"/>
                </a:solidFill>
                <a:effectLst/>
                <a:uLnTx/>
                <a:uFillTx/>
                <a:latin typeface="DINOT-Bold" panose="020B0804020101020102" pitchFamily="34" charset="0"/>
                <a:ea typeface="+mj-ea"/>
                <a:cs typeface="DINOT-Bold" panose="020B0804020101020102" pitchFamily="34" charset="0"/>
              </a:rPr>
              <a:t>Hvad</a:t>
            </a:r>
            <a:r>
              <a:rPr kumimoji="0" lang="en-GB" sz="6200" b="1"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 </a:t>
            </a:r>
            <a:r>
              <a:rPr kumimoji="0" lang="en-GB" sz="6200" b="1" i="0" u="none" strike="noStrike" kern="1200" cap="none" spc="-20" normalizeH="0" baseline="0" noProof="0" dirty="0" err="1">
                <a:ln>
                  <a:noFill/>
                </a:ln>
                <a:solidFill>
                  <a:srgbClr val="00B0F0"/>
                </a:solidFill>
                <a:effectLst/>
                <a:uLnTx/>
                <a:uFillTx/>
                <a:latin typeface="DINOT-Bold" panose="020B0804020101020102" pitchFamily="34" charset="0"/>
                <a:ea typeface="+mj-ea"/>
                <a:cs typeface="DINOT-Bold" panose="020B0804020101020102" pitchFamily="34" charset="0"/>
              </a:rPr>
              <a:t>kommer</a:t>
            </a:r>
            <a:r>
              <a:rPr kumimoji="0" lang="en-GB" sz="6200" b="1"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 </a:t>
            </a:r>
            <a:r>
              <a:rPr kumimoji="0" lang="en-GB" sz="6200" b="1" i="0" u="none" strike="noStrike" kern="1200" cap="none" spc="-20" normalizeH="0" baseline="0" noProof="0" dirty="0" err="1">
                <a:ln>
                  <a:noFill/>
                </a:ln>
                <a:solidFill>
                  <a:srgbClr val="00B0F0"/>
                </a:solidFill>
                <a:effectLst/>
                <a:uLnTx/>
                <a:uFillTx/>
                <a:latin typeface="DINOT-Bold" panose="020B0804020101020102" pitchFamily="34" charset="0"/>
                <a:ea typeface="+mj-ea"/>
                <a:cs typeface="DINOT-Bold" panose="020B0804020101020102" pitchFamily="34" charset="0"/>
              </a:rPr>
              <a:t>til</a:t>
            </a:r>
            <a:r>
              <a:rPr kumimoji="0" lang="en-GB" sz="6200" b="1"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 at </a:t>
            </a:r>
            <a:r>
              <a:rPr kumimoji="0" lang="en-GB" sz="6200" b="1" i="0" u="none" strike="noStrike" kern="1200" cap="none" spc="-20" normalizeH="0" baseline="0" noProof="0" dirty="0" err="1">
                <a:ln>
                  <a:noFill/>
                </a:ln>
                <a:solidFill>
                  <a:srgbClr val="00B0F0"/>
                </a:solidFill>
                <a:effectLst/>
                <a:uLnTx/>
                <a:uFillTx/>
                <a:latin typeface="DINOT-Bold" panose="020B0804020101020102" pitchFamily="34" charset="0"/>
                <a:ea typeface="+mj-ea"/>
                <a:cs typeface="DINOT-Bold" panose="020B0804020101020102" pitchFamily="34" charset="0"/>
              </a:rPr>
              <a:t>ske</a:t>
            </a:r>
            <a:r>
              <a:rPr kumimoji="0" lang="en-GB" sz="6200" b="1"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rPr>
              <a:t>?</a:t>
            </a:r>
            <a:endParaRPr kumimoji="0" lang="da-DK" sz="1200" b="1" i="0" u="none" strike="noStrike" kern="1200" cap="none" spc="-20" normalizeH="0" baseline="0" noProof="0" dirty="0">
              <a:ln>
                <a:noFill/>
              </a:ln>
              <a:solidFill>
                <a:srgbClr val="00B0F0"/>
              </a:solidFill>
              <a:effectLst/>
              <a:uLnTx/>
              <a:uFillTx/>
              <a:latin typeface="DINOT-Bold" panose="020B0804020101020102" pitchFamily="34" charset="0"/>
              <a:ea typeface="+mj-ea"/>
              <a:cs typeface="DINOT-Bold" panose="020B0804020101020102" pitchFamily="34" charset="0"/>
            </a:endParaRPr>
          </a:p>
        </p:txBody>
      </p:sp>
    </p:spTree>
    <p:extLst>
      <p:ext uri="{BB962C8B-B14F-4D97-AF65-F5344CB8AC3E}">
        <p14:creationId xmlns:p14="http://schemas.microsoft.com/office/powerpoint/2010/main" val="33200218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Title 1">
            <a:extLst>
              <a:ext uri="{FF2B5EF4-FFF2-40B4-BE49-F238E27FC236}">
                <a16:creationId xmlns:a16="http://schemas.microsoft.com/office/drawing/2014/main" id="{5B0756C9-DF1B-4104-9B29-FCEE8B882D11}"/>
              </a:ext>
            </a:extLst>
          </p:cNvPr>
          <p:cNvSpPr>
            <a:spLocks noGrp="1"/>
          </p:cNvSpPr>
          <p:nvPr>
            <p:ph type="ctrTitle"/>
          </p:nvPr>
        </p:nvSpPr>
        <p:spPr>
          <a:xfrm>
            <a:off x="1055687" y="730196"/>
            <a:ext cx="9610038" cy="1260835"/>
          </a:xfrm>
        </p:spPr>
        <p:txBody>
          <a:bodyPr/>
          <a:lstStyle/>
          <a:p>
            <a:r>
              <a:rPr lang="en-US" dirty="0"/>
              <a:t>Thrive Zone </a:t>
            </a:r>
            <a:r>
              <a:rPr lang="en-US" dirty="0" err="1"/>
              <a:t>Amager</a:t>
            </a:r>
            <a:r>
              <a:rPr lang="en-US" dirty="0"/>
              <a:t> – </a:t>
            </a:r>
            <a:r>
              <a:rPr lang="en-US" dirty="0" err="1"/>
              <a:t>luftkvalitet</a:t>
            </a:r>
            <a:r>
              <a:rPr lang="en-US" dirty="0"/>
              <a:t/>
            </a:r>
            <a:br>
              <a:rPr lang="en-US" dirty="0"/>
            </a:br>
            <a:r>
              <a:rPr lang="en-US" dirty="0" err="1"/>
              <a:t>pilotprojekt</a:t>
            </a:r>
            <a:r>
              <a:rPr lang="en-US" dirty="0"/>
              <a:t> med ICLEI, </a:t>
            </a:r>
            <a:r>
              <a:rPr lang="en-US" dirty="0" err="1"/>
              <a:t>Miljøpunkt</a:t>
            </a:r>
            <a:r>
              <a:rPr lang="en-US" dirty="0"/>
              <a:t> </a:t>
            </a:r>
            <a:r>
              <a:rPr lang="en-US" dirty="0" err="1"/>
              <a:t>Amager</a:t>
            </a:r>
            <a:r>
              <a:rPr lang="en-US" dirty="0"/>
              <a:t> </a:t>
            </a:r>
            <a:r>
              <a:rPr lang="en-US" dirty="0" err="1"/>
              <a:t>og</a:t>
            </a:r>
            <a:r>
              <a:rPr lang="en-US" dirty="0"/>
              <a:t> KK</a:t>
            </a:r>
          </a:p>
        </p:txBody>
      </p:sp>
      <p:sp>
        <p:nvSpPr>
          <p:cNvPr id="1035" name="Content Placeholder 2">
            <a:extLst>
              <a:ext uri="{FF2B5EF4-FFF2-40B4-BE49-F238E27FC236}">
                <a16:creationId xmlns:a16="http://schemas.microsoft.com/office/drawing/2014/main" id="{453A599B-0D0F-46C1-B017-9AD985C79B88}"/>
              </a:ext>
            </a:extLst>
          </p:cNvPr>
          <p:cNvSpPr>
            <a:spLocks noGrp="1"/>
          </p:cNvSpPr>
          <p:nvPr>
            <p:ph idx="1"/>
          </p:nvPr>
        </p:nvSpPr>
        <p:spPr>
          <a:xfrm>
            <a:off x="1374715" y="5006184"/>
            <a:ext cx="3157262" cy="1115856"/>
          </a:xfrm>
        </p:spPr>
        <p:txBody>
          <a:bodyPr/>
          <a:lstStyle/>
          <a:p>
            <a:endParaRPr lang="en-US"/>
          </a:p>
        </p:txBody>
      </p:sp>
      <p:sp>
        <p:nvSpPr>
          <p:cNvPr id="1036" name="Content Placeholder 3">
            <a:extLst>
              <a:ext uri="{FF2B5EF4-FFF2-40B4-BE49-F238E27FC236}">
                <a16:creationId xmlns:a16="http://schemas.microsoft.com/office/drawing/2014/main" id="{6BCFB4A1-AF16-41D8-9A71-BB6D6DC86E06}"/>
              </a:ext>
            </a:extLst>
          </p:cNvPr>
          <p:cNvSpPr>
            <a:spLocks noGrp="1"/>
          </p:cNvSpPr>
          <p:nvPr>
            <p:ph idx="10"/>
          </p:nvPr>
        </p:nvSpPr>
        <p:spPr>
          <a:xfrm>
            <a:off x="4517369" y="5006184"/>
            <a:ext cx="3157262" cy="1115856"/>
          </a:xfrm>
        </p:spPr>
        <p:txBody>
          <a:bodyPr/>
          <a:lstStyle/>
          <a:p>
            <a:endParaRPr lang="en-US"/>
          </a:p>
        </p:txBody>
      </p:sp>
      <p:pic>
        <p:nvPicPr>
          <p:cNvPr id="1030" name="Picture 6">
            <a:extLst>
              <a:ext uri="{FF2B5EF4-FFF2-40B4-BE49-F238E27FC236}">
                <a16:creationId xmlns:a16="http://schemas.microsoft.com/office/drawing/2014/main" id="{A625699A-1DEA-4264-92D7-694C35AA59A7}"/>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12005" r="12994"/>
          <a:stretch/>
        </p:blipFill>
        <p:spPr bwMode="auto">
          <a:xfrm>
            <a:off x="1055687" y="1991031"/>
            <a:ext cx="4320000" cy="4320000"/>
          </a:xfrm>
          <a:prstGeom prst="rect">
            <a:avLst/>
          </a:prstGeom>
          <a:noFill/>
          <a:extLst>
            <a:ext uri="{909E8E84-426E-40DD-AFC4-6F175D3DCCD1}">
              <a14:hiddenFill xmlns:a14="http://schemas.microsoft.com/office/drawing/2010/main">
                <a:solidFill>
                  <a:srgbClr val="FFFFFF"/>
                </a:solidFill>
              </a14:hiddenFill>
            </a:ext>
          </a:extLst>
        </p:spPr>
      </p:pic>
      <p:sp>
        <p:nvSpPr>
          <p:cNvPr id="147" name="Content Placeholder 5">
            <a:extLst>
              <a:ext uri="{FF2B5EF4-FFF2-40B4-BE49-F238E27FC236}">
                <a16:creationId xmlns:a16="http://schemas.microsoft.com/office/drawing/2014/main" id="{8AF1263E-8FFA-478F-847A-92EAE18C4898}"/>
              </a:ext>
            </a:extLst>
          </p:cNvPr>
          <p:cNvSpPr>
            <a:spLocks noGrp="1"/>
          </p:cNvSpPr>
          <p:nvPr>
            <p:ph idx="16"/>
          </p:nvPr>
        </p:nvSpPr>
        <p:spPr>
          <a:xfrm>
            <a:off x="7726263" y="5006184"/>
            <a:ext cx="3157262" cy="1115856"/>
          </a:xfrm>
        </p:spPr>
        <p:txBody>
          <a:bodyPr/>
          <a:lstStyle/>
          <a:p>
            <a:endParaRPr lang="en-US"/>
          </a:p>
        </p:txBody>
      </p:sp>
      <p:pic>
        <p:nvPicPr>
          <p:cNvPr id="1032" name="Picture 8">
            <a:extLst>
              <a:ext uri="{FF2B5EF4-FFF2-40B4-BE49-F238E27FC236}">
                <a16:creationId xmlns:a16="http://schemas.microsoft.com/office/drawing/2014/main" id="{5D66ADED-7196-418C-9462-28D2A9372B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80" r="10020"/>
          <a:stretch/>
        </p:blipFill>
        <p:spPr bwMode="auto">
          <a:xfrm>
            <a:off x="5694715" y="1991031"/>
            <a:ext cx="4320000" cy="4320000"/>
          </a:xfrm>
          <a:prstGeom prst="rect">
            <a:avLst/>
          </a:prstGeom>
          <a:solidFill>
            <a:srgbClr val="FFFFFF"/>
          </a:solidFill>
          <a:extLst/>
        </p:spPr>
      </p:pic>
      <p:sp>
        <p:nvSpPr>
          <p:cNvPr id="149" name="Picture Placeholder 7">
            <a:extLst>
              <a:ext uri="{FF2B5EF4-FFF2-40B4-BE49-F238E27FC236}">
                <a16:creationId xmlns:a16="http://schemas.microsoft.com/office/drawing/2014/main" id="{CE410061-0AEA-4CD4-A9FB-64A463D4EF3C}"/>
              </a:ext>
            </a:extLst>
          </p:cNvPr>
          <p:cNvSpPr>
            <a:spLocks noGrp="1"/>
          </p:cNvSpPr>
          <p:nvPr>
            <p:ph type="pic" sz="quarter" idx="18"/>
          </p:nvPr>
        </p:nvSpPr>
        <p:spPr>
          <a:xfrm>
            <a:off x="1686745" y="2349500"/>
            <a:ext cx="2533203" cy="2533203"/>
          </a:xfrm>
        </p:spPr>
      </p:sp>
    </p:spTree>
    <p:extLst>
      <p:ext uri="{BB962C8B-B14F-4D97-AF65-F5344CB8AC3E}">
        <p14:creationId xmlns:p14="http://schemas.microsoft.com/office/powerpoint/2010/main" val="1239644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385DE-7A42-834B-9332-4AEECBB715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el 4"/>
          <p:cNvSpPr txBox="1">
            <a:spLocks/>
          </p:cNvSpPr>
          <p:nvPr/>
        </p:nvSpPr>
        <p:spPr>
          <a:xfrm>
            <a:off x="6471753" y="2520756"/>
            <a:ext cx="2453172" cy="132734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spc="-100" baseline="0">
                <a:solidFill>
                  <a:srgbClr val="0099FF"/>
                </a:solidFill>
                <a:latin typeface="DINOT-Bold" pitchFamily="34" charset="0"/>
                <a:ea typeface="+mj-ea"/>
                <a:cs typeface="DINOT-Bold"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a-DK" sz="4200" b="1" i="0" u="none" strike="noStrike" kern="1200" cap="none" spc="-100" normalizeH="0" baseline="0" noProof="0" dirty="0">
              <a:ln>
                <a:noFill/>
              </a:ln>
              <a:solidFill>
                <a:srgbClr val="0099FF"/>
              </a:solidFill>
              <a:effectLst/>
              <a:uLnTx/>
              <a:uFillTx/>
              <a:latin typeface="DINOT-Bold" pitchFamily="34" charset="0"/>
              <a:ea typeface="+mj-ea"/>
              <a:cs typeface="DINOT-Bold" pitchFamily="34" charset="0"/>
            </a:endParaRPr>
          </a:p>
        </p:txBody>
      </p:sp>
      <p:pic>
        <p:nvPicPr>
          <p:cNvPr id="14" name="Billede 19">
            <a:extLst>
              <a:ext uri="{FF2B5EF4-FFF2-40B4-BE49-F238E27FC236}">
                <a16:creationId xmlns:a16="http://schemas.microsoft.com/office/drawing/2014/main" id="{D224FE2B-C7D6-2541-84CD-E8E2B6B61F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792" y="5263542"/>
            <a:ext cx="2414510" cy="1274325"/>
          </a:xfrm>
          <a:prstGeom prst="rect">
            <a:avLst/>
          </a:prstGeom>
        </p:spPr>
      </p:pic>
      <p:sp>
        <p:nvSpPr>
          <p:cNvPr id="8" name="Title 1">
            <a:extLst>
              <a:ext uri="{FF2B5EF4-FFF2-40B4-BE49-F238E27FC236}">
                <a16:creationId xmlns:a16="http://schemas.microsoft.com/office/drawing/2014/main" id="{67B327FF-28BA-0B49-A536-C20766A39644}"/>
              </a:ext>
            </a:extLst>
          </p:cNvPr>
          <p:cNvSpPr txBox="1">
            <a:spLocks/>
          </p:cNvSpPr>
          <p:nvPr/>
        </p:nvSpPr>
        <p:spPr>
          <a:xfrm>
            <a:off x="856587" y="400936"/>
            <a:ext cx="9815271" cy="2982885"/>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4800" b="1" i="0" kern="1200" spc="0" baseline="0">
                <a:solidFill>
                  <a:srgbClr val="F8F4EA"/>
                </a:solidFill>
                <a:latin typeface="DINOT-Bold" panose="020B0804020101020102" pitchFamily="34" charset="0"/>
                <a:ea typeface="+mj-ea"/>
                <a:cs typeface="DINOT-Bold" panose="020B0804020101020102"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4800" b="1" i="0" u="none" strike="noStrike" kern="1200" cap="none" spc="0" normalizeH="0" baseline="0" noProof="0" dirty="0">
                <a:ln>
                  <a:noFill/>
                </a:ln>
                <a:solidFill>
                  <a:srgbClr val="0099FF"/>
                </a:solidFill>
                <a:effectLst/>
                <a:uLnTx/>
                <a:uFillTx/>
                <a:latin typeface="DINOT-Bold" panose="020B0804020101020102" pitchFamily="34" charset="0"/>
                <a:ea typeface="+mj-ea"/>
                <a:cs typeface="DINOT-Bold" panose="020B0804020101020102" pitchFamily="34" charset="0"/>
              </a:rPr>
              <a:t>Tak for opmærksomheden!</a:t>
            </a:r>
            <a:endParaRPr kumimoji="0" lang="da-DK" sz="2000" b="1" i="0" u="none" strike="noStrike" kern="1200" cap="none" spc="0" normalizeH="0" baseline="0" noProof="0" dirty="0">
              <a:ln>
                <a:noFill/>
              </a:ln>
              <a:solidFill>
                <a:srgbClr val="0099FF"/>
              </a:solidFill>
              <a:effectLst/>
              <a:uLnTx/>
              <a:uFillTx/>
              <a:latin typeface="DINOT-Light" panose="020B0504020101010102" pitchFamily="34" charset="0"/>
              <a:ea typeface="+mj-ea"/>
              <a:cs typeface="DINOT-Light" panose="020B0504020101010102"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a-DK" sz="2000" b="0" i="0" u="none" strike="noStrike" kern="1200" cap="none" spc="0" normalizeH="0" baseline="0" noProof="0" dirty="0">
              <a:ln>
                <a:noFill/>
              </a:ln>
              <a:solidFill>
                <a:srgbClr val="0099FF"/>
              </a:solidFill>
              <a:effectLst/>
              <a:uLnTx/>
              <a:uFillTx/>
              <a:latin typeface="DINOT-Light" panose="020B0504020101010102" pitchFamily="34" charset="0"/>
              <a:ea typeface="+mj-ea"/>
              <a:cs typeface="DINOT-Light" panose="020B0504020101010102"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000" b="0" i="0" u="none" strike="noStrike" kern="1200" cap="none" spc="0" normalizeH="0" baseline="0" noProof="0" dirty="0">
                <a:ln>
                  <a:noFill/>
                </a:ln>
                <a:solidFill>
                  <a:srgbClr val="0099FF"/>
                </a:solidFill>
                <a:effectLst/>
                <a:uLnTx/>
                <a:uFillTx/>
                <a:latin typeface="DINOT-Light" panose="020B0504020101010102" pitchFamily="34" charset="0"/>
                <a:ea typeface="+mj-ea"/>
                <a:cs typeface="DINOT-Light" panose="020B0504020101010102" pitchFamily="34" charset="0"/>
              </a:rPr>
              <a:t>Birgitte Svarre,</a:t>
            </a:r>
          </a:p>
          <a:p>
            <a:pPr marL="0" marR="0" lvl="0" indent="0" algn="l" defTabSz="914400" rtl="0" eaLnBrk="1" fontAlgn="auto" latinLnBrk="0" hangingPunct="1">
              <a:lnSpc>
                <a:spcPct val="100000"/>
              </a:lnSpc>
              <a:spcBef>
                <a:spcPct val="0"/>
              </a:spcBef>
              <a:spcAft>
                <a:spcPts val="0"/>
              </a:spcAft>
              <a:buClrTx/>
              <a:buSzTx/>
              <a:buFontTx/>
              <a:buNone/>
              <a:tabLst/>
              <a:defRPr/>
            </a:pPr>
            <a:r>
              <a:rPr lang="da-DK" sz="2000" b="0" dirty="0">
                <a:solidFill>
                  <a:srgbClr val="0099FF"/>
                </a:solidFill>
                <a:latin typeface="DINOT-Light" panose="020B0504020101010102" pitchFamily="34" charset="0"/>
                <a:cs typeface="DINOT-Light" panose="020B0504020101010102" pitchFamily="34" charset="0"/>
              </a:rPr>
              <a:t>T</a:t>
            </a:r>
            <a:r>
              <a:rPr kumimoji="0" lang="da-DK" sz="2000" b="0" i="0" u="none" strike="noStrike" kern="1200" cap="none" spc="0" normalizeH="0" baseline="0" noProof="0" dirty="0" err="1">
                <a:ln>
                  <a:noFill/>
                </a:ln>
                <a:solidFill>
                  <a:srgbClr val="0099FF"/>
                </a:solidFill>
                <a:effectLst/>
                <a:uLnTx/>
                <a:uFillTx/>
                <a:latin typeface="DINOT-Light" panose="020B0504020101010102" pitchFamily="34" charset="0"/>
                <a:ea typeface="+mj-ea"/>
                <a:cs typeface="DINOT-Light" panose="020B0504020101010102" pitchFamily="34" charset="0"/>
              </a:rPr>
              <a:t>eamleder</a:t>
            </a:r>
            <a:r>
              <a:rPr kumimoji="0" lang="da-DK" sz="2000" b="0" i="0" u="none" strike="noStrike" kern="1200" cap="none" spc="0" normalizeH="0" baseline="0" noProof="0" dirty="0">
                <a:ln>
                  <a:noFill/>
                </a:ln>
                <a:solidFill>
                  <a:srgbClr val="0099FF"/>
                </a:solidFill>
                <a:effectLst/>
                <a:uLnTx/>
                <a:uFillTx/>
                <a:latin typeface="DINOT-Light" panose="020B0504020101010102" pitchFamily="34" charset="0"/>
                <a:ea typeface="+mj-ea"/>
                <a:cs typeface="DINOT-Light" panose="020B0504020101010102" pitchFamily="34" charset="0"/>
              </a:rPr>
              <a:t>, Gehl</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a-DK" sz="2000" b="0" i="0" u="none" strike="noStrike" kern="1200" cap="none" spc="0" normalizeH="0" baseline="0" noProof="0" dirty="0">
              <a:ln>
                <a:noFill/>
              </a:ln>
              <a:solidFill>
                <a:srgbClr val="0099FF"/>
              </a:solidFill>
              <a:effectLst/>
              <a:uLnTx/>
              <a:uFillTx/>
              <a:latin typeface="DINOT-Light" panose="020B0504020101010102" pitchFamily="34" charset="0"/>
              <a:ea typeface="+mj-ea"/>
              <a:cs typeface="DINOT-Light" panose="020B0504020101010102"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000" b="0" i="0" u="none" strike="noStrike" kern="1200" cap="none" spc="0" normalizeH="0" baseline="0" noProof="0" dirty="0">
                <a:ln>
                  <a:noFill/>
                </a:ln>
                <a:solidFill>
                  <a:srgbClr val="0099FF"/>
                </a:solidFill>
                <a:effectLst/>
                <a:uLnTx/>
                <a:uFillTx/>
                <a:latin typeface="DINOT-Light" panose="020B0504020101010102" pitchFamily="34" charset="0"/>
                <a:ea typeface="+mj-ea"/>
                <a:cs typeface="DINOT-Light" panose="020B0504020101010102" pitchFamily="34" charset="0"/>
              </a:rPr>
              <a:t>birgitte@gehlpeople.com</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a-DK" sz="2000" b="0" i="0" u="none" strike="noStrike" kern="1200" cap="none" spc="0" normalizeH="0" baseline="0" noProof="0" dirty="0">
              <a:ln>
                <a:noFill/>
              </a:ln>
              <a:solidFill>
                <a:srgbClr val="0099FF"/>
              </a:solidFill>
              <a:effectLst/>
              <a:uLnTx/>
              <a:uFillTx/>
              <a:latin typeface="DINOT-Light" panose="020B0504020101010102" pitchFamily="34" charset="0"/>
              <a:ea typeface="+mj-ea"/>
              <a:cs typeface="DINOT-Light" panose="020B0504020101010102"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000" b="0" i="0" u="none" strike="noStrike" kern="1200" cap="none" spc="0" normalizeH="0" baseline="0" noProof="0" dirty="0">
                <a:ln>
                  <a:noFill/>
                </a:ln>
                <a:solidFill>
                  <a:srgbClr val="0099FF"/>
                </a:solidFill>
                <a:effectLst/>
                <a:uLnTx/>
                <a:uFillTx/>
                <a:latin typeface="DINOT-Light" panose="020B0504020101010102" pitchFamily="34" charset="0"/>
                <a:ea typeface="+mj-ea"/>
                <a:cs typeface="DINOT-Light" panose="020B0504020101010102" pitchFamily="34" charset="0"/>
              </a:rPr>
              <a:t>#softcity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000" b="0" i="0" u="none" strike="noStrike" kern="1200" cap="none" spc="0" normalizeH="0" baseline="0" noProof="0" dirty="0">
                <a:ln>
                  <a:noFill/>
                </a:ln>
                <a:solidFill>
                  <a:srgbClr val="0099FF"/>
                </a:solidFill>
                <a:effectLst/>
                <a:uLnTx/>
                <a:uFillTx/>
                <a:latin typeface="DINOT-Light" panose="020B0504020101010102" pitchFamily="34" charset="0"/>
                <a:ea typeface="+mj-ea"/>
                <a:cs typeface="DINOT-Light" panose="020B0504020101010102" pitchFamily="34" charset="0"/>
              </a:rPr>
              <a:t>#citiesforpeople</a:t>
            </a:r>
            <a:endParaRPr kumimoji="0" lang="en-DK" sz="2000" b="0" i="0" u="none" strike="noStrike" kern="1200" cap="none" spc="0" normalizeH="0" baseline="0" noProof="0" dirty="0">
              <a:ln>
                <a:noFill/>
              </a:ln>
              <a:solidFill>
                <a:srgbClr val="0099FF"/>
              </a:solidFill>
              <a:effectLst/>
              <a:uLnTx/>
              <a:uFillTx/>
              <a:latin typeface="DINOT-Light" panose="020B0504020101010102" pitchFamily="34" charset="0"/>
              <a:ea typeface="+mj-ea"/>
              <a:cs typeface="DINOT-Light" panose="020B0504020101010102" pitchFamily="34" charset="0"/>
            </a:endParaRPr>
          </a:p>
        </p:txBody>
      </p:sp>
    </p:spTree>
    <p:extLst>
      <p:ext uri="{BB962C8B-B14F-4D97-AF65-F5344CB8AC3E}">
        <p14:creationId xmlns:p14="http://schemas.microsoft.com/office/powerpoint/2010/main" val="321121744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tekst 6"/>
          <p:cNvSpPr txBox="1">
            <a:spLocks/>
          </p:cNvSpPr>
          <p:nvPr/>
        </p:nvSpPr>
        <p:spPr>
          <a:xfrm>
            <a:off x="2309292" y="907288"/>
            <a:ext cx="7458075" cy="9310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spc="-30" baseline="0">
                <a:solidFill>
                  <a:srgbClr val="1E456A"/>
                </a:solidFill>
                <a:latin typeface="DINOT-Light" pitchFamily="34" charset="0"/>
                <a:ea typeface="+mn-ea"/>
                <a:cs typeface="DINOT-Light"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30" baseline="0">
                <a:solidFill>
                  <a:srgbClr val="1E456A"/>
                </a:solidFill>
                <a:latin typeface="DINOT-Light" pitchFamily="34" charset="0"/>
                <a:ea typeface="+mn-ea"/>
                <a:cs typeface="DINOT-Light"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 baseline="0">
                <a:solidFill>
                  <a:srgbClr val="1E456A"/>
                </a:solidFill>
                <a:latin typeface="DINOT-Light" pitchFamily="34" charset="0"/>
                <a:ea typeface="+mn-ea"/>
                <a:cs typeface="DINOT-Light"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spc="-30" baseline="0">
                <a:solidFill>
                  <a:srgbClr val="1E456A"/>
                </a:solidFill>
                <a:latin typeface="DINOT-Light" pitchFamily="34" charset="0"/>
                <a:ea typeface="+mn-ea"/>
                <a:cs typeface="DINOT-Light"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spc="-30" baseline="0">
                <a:solidFill>
                  <a:srgbClr val="1E456A"/>
                </a:solidFill>
                <a:latin typeface="DINOT-Light" pitchFamily="34" charset="0"/>
                <a:ea typeface="+mn-ea"/>
                <a:cs typeface="DINOT-Light"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30" normalizeH="0" baseline="0" noProof="0" dirty="0">
              <a:ln>
                <a:noFill/>
              </a:ln>
              <a:solidFill>
                <a:srgbClr val="0099FF"/>
              </a:solidFill>
              <a:effectLst/>
              <a:uLnTx/>
              <a:uFillTx/>
              <a:latin typeface="DINOT-Light" pitchFamily="34" charset="0"/>
              <a:ea typeface="+mn-ea"/>
              <a:cs typeface="DINOT-Light" pitchFamily="34" charset="0"/>
            </a:endParaRPr>
          </a:p>
        </p:txBody>
      </p:sp>
      <p:pic>
        <p:nvPicPr>
          <p:cNvPr id="18" name="Billede 11">
            <a:extLst>
              <a:ext uri="{FF2B5EF4-FFF2-40B4-BE49-F238E27FC236}">
                <a16:creationId xmlns:a16="http://schemas.microsoft.com/office/drawing/2014/main" id="{B1CEF061-384F-B246-B5E6-B4BE69DE6C1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76102" y="1735777"/>
            <a:ext cx="3214851" cy="3214851"/>
          </a:xfrm>
          <a:prstGeom prst="ellipse">
            <a:avLst/>
          </a:prstGeom>
        </p:spPr>
      </p:pic>
      <p:pic>
        <p:nvPicPr>
          <p:cNvPr id="20" name="Billede 13">
            <a:extLst>
              <a:ext uri="{FF2B5EF4-FFF2-40B4-BE49-F238E27FC236}">
                <a16:creationId xmlns:a16="http://schemas.microsoft.com/office/drawing/2014/main" id="{28FF85F7-F2EE-0144-90DE-669F2917DD35}"/>
              </a:ext>
            </a:extLst>
          </p:cNvPr>
          <p:cNvPicPr>
            <a:picLocks/>
          </p:cNvPicPr>
          <p:nvPr/>
        </p:nvPicPr>
        <p:blipFill rotWithShape="1">
          <a:blip r:embed="rId4" cstate="hqprint">
            <a:extLst>
              <a:ext uri="{28A0092B-C50C-407E-A947-70E740481C1C}">
                <a14:useLocalDpi xmlns:a14="http://schemas.microsoft.com/office/drawing/2010/main"/>
              </a:ext>
            </a:extLst>
          </a:blip>
          <a:srcRect/>
          <a:stretch/>
        </p:blipFill>
        <p:spPr>
          <a:xfrm>
            <a:off x="7893790" y="546483"/>
            <a:ext cx="2373351" cy="2373351"/>
          </a:xfrm>
          <a:prstGeom prst="ellipse">
            <a:avLst/>
          </a:prstGeom>
        </p:spPr>
      </p:pic>
      <p:sp>
        <p:nvSpPr>
          <p:cNvPr id="21" name="Undertitel 9">
            <a:extLst>
              <a:ext uri="{FF2B5EF4-FFF2-40B4-BE49-F238E27FC236}">
                <a16:creationId xmlns:a16="http://schemas.microsoft.com/office/drawing/2014/main" id="{8EB11FA4-8535-864C-A7E2-4D11D15704B4}"/>
              </a:ext>
            </a:extLst>
          </p:cNvPr>
          <p:cNvSpPr txBox="1">
            <a:spLocks/>
          </p:cNvSpPr>
          <p:nvPr/>
        </p:nvSpPr>
        <p:spPr>
          <a:xfrm>
            <a:off x="2773279" y="4632792"/>
            <a:ext cx="2625458" cy="7737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spc="-30" baseline="0">
                <a:solidFill>
                  <a:srgbClr val="0099FF"/>
                </a:solidFill>
                <a:latin typeface="DINOT-Light" pitchFamily="34" charset="0"/>
                <a:ea typeface="+mn-ea"/>
                <a:cs typeface="DINOT-Light"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spc="-30" baseline="0">
                <a:solidFill>
                  <a:srgbClr val="1E456A"/>
                </a:solidFill>
                <a:latin typeface="DINOT-Light" pitchFamily="34" charset="0"/>
                <a:ea typeface="+mn-ea"/>
                <a:cs typeface="DINOT-Light"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spc="-30" baseline="0">
                <a:solidFill>
                  <a:srgbClr val="1E456A"/>
                </a:solidFill>
                <a:latin typeface="DINOT-Light" pitchFamily="34" charset="0"/>
                <a:ea typeface="+mn-ea"/>
                <a:cs typeface="DINOT-Light"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spc="-30" baseline="0">
                <a:solidFill>
                  <a:srgbClr val="1E456A"/>
                </a:solidFill>
                <a:latin typeface="DINOT-Light" pitchFamily="34" charset="0"/>
                <a:ea typeface="+mn-ea"/>
                <a:cs typeface="DINOT-Light"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spc="-30" baseline="0">
                <a:solidFill>
                  <a:srgbClr val="1E456A"/>
                </a:solidFill>
                <a:latin typeface="DINOT-Light" pitchFamily="34" charset="0"/>
                <a:ea typeface="+mn-ea"/>
                <a:cs typeface="DINOT-Light"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Sociologer</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b="1" spc="0" dirty="0">
                <a:latin typeface="DINOT-Bold" panose="020B0804020101020102" pitchFamily="34" charset="0"/>
                <a:cs typeface="DINOT-Bold" panose="020B0804020101020102" pitchFamily="34" charset="0"/>
              </a:rPr>
              <a:t>Antropologer</a:t>
            </a:r>
            <a:endParaRPr kumimoji="0" lang="da-DK" sz="1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
        <p:nvSpPr>
          <p:cNvPr id="23" name="Undertitel 9">
            <a:extLst>
              <a:ext uri="{FF2B5EF4-FFF2-40B4-BE49-F238E27FC236}">
                <a16:creationId xmlns:a16="http://schemas.microsoft.com/office/drawing/2014/main" id="{4751D5B5-E507-7147-A1A3-667716296693}"/>
              </a:ext>
            </a:extLst>
          </p:cNvPr>
          <p:cNvSpPr txBox="1">
            <a:spLocks/>
          </p:cNvSpPr>
          <p:nvPr/>
        </p:nvSpPr>
        <p:spPr>
          <a:xfrm>
            <a:off x="10357487" y="1451441"/>
            <a:ext cx="1227002" cy="7737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spc="-30" baseline="0">
                <a:solidFill>
                  <a:srgbClr val="0099FF"/>
                </a:solidFill>
                <a:latin typeface="DINOT-Light" pitchFamily="34" charset="0"/>
                <a:ea typeface="+mn-ea"/>
                <a:cs typeface="DINOT-Light"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spc="-30" baseline="0">
                <a:solidFill>
                  <a:srgbClr val="1E456A"/>
                </a:solidFill>
                <a:latin typeface="DINOT-Light" pitchFamily="34" charset="0"/>
                <a:ea typeface="+mn-ea"/>
                <a:cs typeface="DINOT-Light"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spc="-30" baseline="0">
                <a:solidFill>
                  <a:srgbClr val="1E456A"/>
                </a:solidFill>
                <a:latin typeface="DINOT-Light" pitchFamily="34" charset="0"/>
                <a:ea typeface="+mn-ea"/>
                <a:cs typeface="DINOT-Light"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spc="-30" baseline="0">
                <a:solidFill>
                  <a:srgbClr val="1E456A"/>
                </a:solidFill>
                <a:latin typeface="DINOT-Light" pitchFamily="34" charset="0"/>
                <a:ea typeface="+mn-ea"/>
                <a:cs typeface="DINOT-Light"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spc="-30" baseline="0">
                <a:solidFill>
                  <a:srgbClr val="1E456A"/>
                </a:solidFill>
                <a:latin typeface="DINOT-Light" pitchFamily="34" charset="0"/>
                <a:ea typeface="+mn-ea"/>
                <a:cs typeface="DINOT-Light"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Arkitekter</a:t>
            </a:r>
          </a:p>
        </p:txBody>
      </p:sp>
      <p:pic>
        <p:nvPicPr>
          <p:cNvPr id="24" name="Billede 16">
            <a:extLst>
              <a:ext uri="{FF2B5EF4-FFF2-40B4-BE49-F238E27FC236}">
                <a16:creationId xmlns:a16="http://schemas.microsoft.com/office/drawing/2014/main" id="{71DF9F70-BAE3-434A-AAF5-4E2000AD8BA4}"/>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8191516" y="3096666"/>
            <a:ext cx="3214851" cy="3214851"/>
          </a:xfrm>
          <a:prstGeom prst="ellipse">
            <a:avLst/>
          </a:prstGeom>
          <a:noFill/>
        </p:spPr>
      </p:pic>
      <p:sp>
        <p:nvSpPr>
          <p:cNvPr id="25" name="Undertitel 9">
            <a:extLst>
              <a:ext uri="{FF2B5EF4-FFF2-40B4-BE49-F238E27FC236}">
                <a16:creationId xmlns:a16="http://schemas.microsoft.com/office/drawing/2014/main" id="{62942127-620E-4141-AD52-999E65DFF8FE}"/>
              </a:ext>
            </a:extLst>
          </p:cNvPr>
          <p:cNvSpPr txBox="1">
            <a:spLocks/>
          </p:cNvSpPr>
          <p:nvPr/>
        </p:nvSpPr>
        <p:spPr>
          <a:xfrm>
            <a:off x="6359857" y="5287770"/>
            <a:ext cx="1880071" cy="6900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spc="-30" baseline="0">
                <a:solidFill>
                  <a:srgbClr val="0099FF"/>
                </a:solidFill>
                <a:latin typeface="DINOT-Light" pitchFamily="34" charset="0"/>
                <a:ea typeface="+mn-ea"/>
                <a:cs typeface="DINOT-Light"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spc="-30" baseline="0">
                <a:solidFill>
                  <a:srgbClr val="1E456A"/>
                </a:solidFill>
                <a:latin typeface="DINOT-Light" pitchFamily="34" charset="0"/>
                <a:ea typeface="+mn-ea"/>
                <a:cs typeface="DINOT-Light"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spc="-30" baseline="0">
                <a:solidFill>
                  <a:srgbClr val="1E456A"/>
                </a:solidFill>
                <a:latin typeface="DINOT-Light" pitchFamily="34" charset="0"/>
                <a:ea typeface="+mn-ea"/>
                <a:cs typeface="DINOT-Light"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spc="-30" baseline="0">
                <a:solidFill>
                  <a:srgbClr val="1E456A"/>
                </a:solidFill>
                <a:latin typeface="DINOT-Light" pitchFamily="34" charset="0"/>
                <a:ea typeface="+mn-ea"/>
                <a:cs typeface="DINOT-Light"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spc="-30" baseline="0">
                <a:solidFill>
                  <a:srgbClr val="1E456A"/>
                </a:solidFill>
                <a:latin typeface="DINOT-Light" pitchFamily="34" charset="0"/>
                <a:ea typeface="+mn-ea"/>
                <a:cs typeface="DINOT-Light"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Landskabsarkitekter</a:t>
            </a:r>
          </a:p>
        </p:txBody>
      </p:sp>
      <p:sp>
        <p:nvSpPr>
          <p:cNvPr id="13" name="Title 3">
            <a:extLst>
              <a:ext uri="{FF2B5EF4-FFF2-40B4-BE49-F238E27FC236}">
                <a16:creationId xmlns:a16="http://schemas.microsoft.com/office/drawing/2014/main" id="{0BF42D97-533A-8747-9E71-3D690DA2D7B5}"/>
              </a:ext>
            </a:extLst>
          </p:cNvPr>
          <p:cNvSpPr txBox="1">
            <a:spLocks/>
          </p:cNvSpPr>
          <p:nvPr/>
        </p:nvSpPr>
        <p:spPr>
          <a:xfrm>
            <a:off x="1094019" y="1819878"/>
            <a:ext cx="3828870" cy="3457219"/>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3200" b="1" i="0" kern="1200" spc="0" baseline="0">
                <a:solidFill>
                  <a:srgbClr val="0099FF"/>
                </a:solidFill>
                <a:effectLst/>
                <a:latin typeface="DIN OT" charset="0"/>
                <a:ea typeface="DIN OT" charset="0"/>
                <a:cs typeface="DIN O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a-DK" sz="2800" b="1" i="0" u="none" strike="noStrike" kern="1200" cap="none" spc="0" normalizeH="0" baseline="0" noProof="0" dirty="0">
              <a:ln>
                <a:noFill/>
              </a:ln>
              <a:solidFill>
                <a:srgbClr val="0099FF"/>
              </a:solidFill>
              <a:effectLst/>
              <a:uLnTx/>
              <a:uFillTx/>
              <a:latin typeface="DINOT-Bold" panose="020B0804020101020102" pitchFamily="34" charset="0"/>
              <a:cs typeface="DINOT-Bold" panose="020B0804020101020102" pitchFamily="34" charset="0"/>
            </a:endParaRPr>
          </a:p>
        </p:txBody>
      </p:sp>
      <p:sp>
        <p:nvSpPr>
          <p:cNvPr id="2" name="Title 1">
            <a:extLst>
              <a:ext uri="{FF2B5EF4-FFF2-40B4-BE49-F238E27FC236}">
                <a16:creationId xmlns:a16="http://schemas.microsoft.com/office/drawing/2014/main" id="{5DB96C71-85A9-C144-B4D1-9B9EA74904C3}"/>
              </a:ext>
            </a:extLst>
          </p:cNvPr>
          <p:cNvSpPr>
            <a:spLocks noGrp="1"/>
          </p:cNvSpPr>
          <p:nvPr>
            <p:ph type="ctrTitle"/>
          </p:nvPr>
        </p:nvSpPr>
        <p:spPr>
          <a:xfrm>
            <a:off x="1055689" y="730196"/>
            <a:ext cx="3344565" cy="3457219"/>
          </a:xfrm>
        </p:spPr>
        <p:txBody>
          <a:bodyPr/>
          <a:lstStyle/>
          <a:p>
            <a:r>
              <a:rPr lang="da-DK" b="0" dirty="0">
                <a:solidFill>
                  <a:schemeClr val="tx1"/>
                </a:solidFill>
                <a:latin typeface="DINOT-Light" panose="020B0504020101010102" pitchFamily="34" charset="0"/>
                <a:cs typeface="DINOT-Light" panose="020B0504020101010102" pitchFamily="34" charset="0"/>
              </a:rPr>
              <a:t>Vi er et tværfagligt team der arbejder med at skabe </a:t>
            </a:r>
            <a:br>
              <a:rPr lang="da-DK" b="0" dirty="0">
                <a:solidFill>
                  <a:schemeClr val="tx1"/>
                </a:solidFill>
                <a:latin typeface="DINOT-Light" panose="020B0504020101010102" pitchFamily="34" charset="0"/>
                <a:cs typeface="DINOT-Light" panose="020B0504020101010102" pitchFamily="34" charset="0"/>
              </a:rPr>
            </a:br>
            <a:r>
              <a:rPr lang="da-DK" dirty="0">
                <a:solidFill>
                  <a:schemeClr val="tx1"/>
                </a:solidFill>
              </a:rPr>
              <a:t>‘Byer for mennesker’</a:t>
            </a:r>
            <a:br>
              <a:rPr lang="da-DK" dirty="0">
                <a:solidFill>
                  <a:schemeClr val="tx1"/>
                </a:solidFill>
              </a:rPr>
            </a:br>
            <a:r>
              <a:rPr lang="da-DK" dirty="0">
                <a:solidFill>
                  <a:schemeClr val="tx1"/>
                </a:solidFill>
              </a:rPr>
              <a:t/>
            </a:r>
            <a:br>
              <a:rPr lang="da-DK" dirty="0">
                <a:solidFill>
                  <a:schemeClr val="tx1"/>
                </a:solidFill>
              </a:rPr>
            </a:br>
            <a:r>
              <a:rPr lang="da-DK" dirty="0">
                <a:solidFill>
                  <a:schemeClr val="tx1"/>
                </a:solidFill>
              </a:rPr>
              <a:t/>
            </a:r>
            <a:br>
              <a:rPr lang="da-DK" dirty="0">
                <a:solidFill>
                  <a:schemeClr val="tx1"/>
                </a:solidFill>
              </a:rPr>
            </a:br>
            <a:r>
              <a:rPr lang="da-DK" dirty="0">
                <a:solidFill>
                  <a:schemeClr val="tx1"/>
                </a:solidFill>
              </a:rPr>
              <a:t/>
            </a:r>
            <a:br>
              <a:rPr lang="da-DK" dirty="0">
                <a:solidFill>
                  <a:schemeClr val="tx1"/>
                </a:solidFill>
              </a:rPr>
            </a:br>
            <a:endParaRPr lang="en-US" dirty="0"/>
          </a:p>
        </p:txBody>
      </p:sp>
    </p:spTree>
    <p:extLst>
      <p:ext uri="{BB962C8B-B14F-4D97-AF65-F5344CB8AC3E}">
        <p14:creationId xmlns:p14="http://schemas.microsoft.com/office/powerpoint/2010/main" val="26077335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A75065-712A-5B43-AEB7-2DAB5C0145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80353" y="296863"/>
            <a:ext cx="9662789" cy="5599586"/>
          </a:xfrm>
          <a:prstGeom prst="rect">
            <a:avLst/>
          </a:prstGeom>
        </p:spPr>
      </p:pic>
      <p:sp>
        <p:nvSpPr>
          <p:cNvPr id="3" name="Rectangle 2">
            <a:extLst>
              <a:ext uri="{FF2B5EF4-FFF2-40B4-BE49-F238E27FC236}">
                <a16:creationId xmlns:a16="http://schemas.microsoft.com/office/drawing/2014/main" id="{E64EEEEF-5554-D140-8065-CE5269FE6FD7}"/>
              </a:ext>
            </a:extLst>
          </p:cNvPr>
          <p:cNvSpPr/>
          <p:nvPr/>
        </p:nvSpPr>
        <p:spPr>
          <a:xfrm>
            <a:off x="299734" y="4149928"/>
            <a:ext cx="4680520" cy="1938992"/>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99FF"/>
              </a:solidFill>
              <a:effectLst/>
              <a:uLnTx/>
              <a:uFillTx/>
              <a:latin typeface="DINOT" panose="020B0504020101020102" pitchFamily="34" charset="77"/>
              <a:ea typeface="+mn-ea"/>
              <a:cs typeface="DINOT" panose="020B0504020101020102" pitchFamily="34" charset="77"/>
            </a:endParaRPr>
          </a:p>
        </p:txBody>
      </p:sp>
      <p:sp>
        <p:nvSpPr>
          <p:cNvPr id="5" name="Title 89">
            <a:extLst>
              <a:ext uri="{FF2B5EF4-FFF2-40B4-BE49-F238E27FC236}">
                <a16:creationId xmlns:a16="http://schemas.microsoft.com/office/drawing/2014/main" id="{4C76F3F0-4BF0-EE47-B739-01A5BCD11C4A}"/>
              </a:ext>
            </a:extLst>
          </p:cNvPr>
          <p:cNvSpPr>
            <a:spLocks noGrp="1"/>
          </p:cNvSpPr>
          <p:nvPr>
            <p:ph type="ctrTitle"/>
          </p:nvPr>
        </p:nvSpPr>
        <p:spPr>
          <a:xfrm>
            <a:off x="1055688" y="3357563"/>
            <a:ext cx="3064367" cy="2716017"/>
          </a:xfrm>
        </p:spPr>
        <p:txBody>
          <a:bodyPr/>
          <a:lstStyle/>
          <a:p>
            <a:pPr>
              <a:lnSpc>
                <a:spcPct val="100000"/>
              </a:lnSpc>
            </a:pPr>
            <a:r>
              <a:rPr lang="en-US" sz="2800" b="0" dirty="0">
                <a:latin typeface="DINOT-Light" panose="020B0504020101010102" pitchFamily="34" charset="0"/>
                <a:cs typeface="DINOT-Light" panose="020B0504020101010102" pitchFamily="34" charset="0"/>
              </a:rPr>
              <a:t>Vi har </a:t>
            </a:r>
            <a:r>
              <a:rPr lang="en-US" sz="2800" b="0" dirty="0" err="1">
                <a:latin typeface="DINOT-Light" panose="020B0504020101010102" pitchFamily="34" charset="0"/>
                <a:cs typeface="DINOT-Light" panose="020B0504020101010102" pitchFamily="34" charset="0"/>
              </a:rPr>
              <a:t>gennem</a:t>
            </a:r>
            <a:r>
              <a:rPr lang="en-US" sz="2800" b="0" dirty="0">
                <a:latin typeface="DINOT-Light" panose="020B0504020101010102" pitchFamily="34" charset="0"/>
                <a:cs typeface="DINOT-Light" panose="020B0504020101010102" pitchFamily="34" charset="0"/>
              </a:rPr>
              <a:t> mere end 20 </a:t>
            </a:r>
            <a:r>
              <a:rPr lang="en-US" sz="2800" b="0" dirty="0" err="1">
                <a:latin typeface="DINOT-Light" panose="020B0504020101010102" pitchFamily="34" charset="0"/>
                <a:cs typeface="DINOT-Light" panose="020B0504020101010102" pitchFamily="34" charset="0"/>
              </a:rPr>
              <a:t>år</a:t>
            </a:r>
            <a:r>
              <a:rPr lang="en-US" sz="2800" b="0" dirty="0">
                <a:latin typeface="DINOT-Light" panose="020B0504020101010102" pitchFamily="34" charset="0"/>
                <a:cs typeface="DINOT-Light" panose="020B0504020101010102" pitchFamily="34" charset="0"/>
              </a:rPr>
              <a:t> </a:t>
            </a:r>
            <a:r>
              <a:rPr lang="en-US" sz="2800" b="0" dirty="0" err="1">
                <a:latin typeface="DINOT-Light" panose="020B0504020101010102" pitchFamily="34" charset="0"/>
                <a:cs typeface="DINOT-Light" panose="020B0504020101010102" pitchFamily="34" charset="0"/>
              </a:rPr>
              <a:t>arbejdet</a:t>
            </a:r>
            <a:r>
              <a:rPr lang="en-US" sz="2800" b="0" dirty="0">
                <a:latin typeface="DINOT-Light" panose="020B0504020101010102" pitchFamily="34" charset="0"/>
                <a:cs typeface="DINOT-Light" panose="020B0504020101010102" pitchFamily="34" charset="0"/>
              </a:rPr>
              <a:t> </a:t>
            </a:r>
            <a:r>
              <a:rPr lang="en-US" sz="2800" b="0" dirty="0" err="1">
                <a:latin typeface="DINOT-Light" panose="020B0504020101010102" pitchFamily="34" charset="0"/>
                <a:cs typeface="DINOT-Light" panose="020B0504020101010102" pitchFamily="34" charset="0"/>
              </a:rPr>
              <a:t>i</a:t>
            </a:r>
            <a:r>
              <a:rPr lang="en-US" sz="2800" b="0" dirty="0">
                <a:latin typeface="DINOT-Light" panose="020B0504020101010102" pitchFamily="34" charset="0"/>
                <a:cs typeface="DINOT-Light" panose="020B0504020101010102" pitchFamily="34" charset="0"/>
              </a:rPr>
              <a:t> mere end </a:t>
            </a:r>
            <a:r>
              <a:rPr lang="en-US" sz="2800" dirty="0"/>
              <a:t>250 byer </a:t>
            </a:r>
            <a:r>
              <a:rPr lang="en-US" sz="2800" b="0" dirty="0">
                <a:latin typeface="DINOT-Light" panose="020B0504020101010102" pitchFamily="34" charset="0"/>
                <a:cs typeface="DINOT-Light" panose="020B0504020101010102" pitchFamily="34" charset="0"/>
              </a:rPr>
              <a:t>over hele </a:t>
            </a:r>
            <a:r>
              <a:rPr lang="en-US" sz="2800" b="0" dirty="0" err="1">
                <a:latin typeface="DINOT-Light" panose="020B0504020101010102" pitchFamily="34" charset="0"/>
                <a:cs typeface="DINOT-Light" panose="020B0504020101010102" pitchFamily="34" charset="0"/>
              </a:rPr>
              <a:t>verden</a:t>
            </a:r>
            <a:r>
              <a:rPr lang="en-US" sz="2800" b="0" dirty="0">
                <a:latin typeface="DINOT-Light" panose="020B0504020101010102" pitchFamily="34" charset="0"/>
                <a:cs typeface="DINOT-Light" panose="020B0504020101010102" pitchFamily="34" charset="0"/>
              </a:rPr>
              <a:t>.</a:t>
            </a:r>
            <a:br>
              <a:rPr lang="en-US" sz="2800" b="0" dirty="0">
                <a:latin typeface="DINOT-Light" panose="020B0504020101010102" pitchFamily="34" charset="0"/>
                <a:cs typeface="DINOT-Light" panose="020B0504020101010102" pitchFamily="34" charset="0"/>
              </a:rPr>
            </a:br>
            <a:endParaRPr lang="en-US" sz="2800" b="0" dirty="0">
              <a:latin typeface="DINOT-Light" panose="020B0504020101010102" pitchFamily="34" charset="0"/>
              <a:cs typeface="DINOT-Light" panose="020B0504020101010102" pitchFamily="34" charset="0"/>
            </a:endParaRPr>
          </a:p>
        </p:txBody>
      </p:sp>
    </p:spTree>
    <p:extLst>
      <p:ext uri="{BB962C8B-B14F-4D97-AF65-F5344CB8AC3E}">
        <p14:creationId xmlns:p14="http://schemas.microsoft.com/office/powerpoint/2010/main" val="77505457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group of people sitting at a table&#10;&#10;Description automatically generated">
            <a:extLst>
              <a:ext uri="{FF2B5EF4-FFF2-40B4-BE49-F238E27FC236}">
                <a16:creationId xmlns:a16="http://schemas.microsoft.com/office/drawing/2014/main" id="{DD4BA4BC-CD48-E24F-B623-ABAEB3683A4B}"/>
              </a:ext>
            </a:extLst>
          </p:cNvPr>
          <p:cNvPicPr>
            <a:picLocks noGrp="1" noChangeAspect="1"/>
          </p:cNvPicPr>
          <p:nvPr>
            <p:ph type="pic" sz="quarter" idx="24"/>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7736553" y="3498178"/>
            <a:ext cx="2133147" cy="2092729"/>
          </a:xfrm>
          <a:noFill/>
        </p:spPr>
      </p:pic>
      <p:sp>
        <p:nvSpPr>
          <p:cNvPr id="118" name="Rectangle 117">
            <a:extLst>
              <a:ext uri="{FF2B5EF4-FFF2-40B4-BE49-F238E27FC236}">
                <a16:creationId xmlns:a16="http://schemas.microsoft.com/office/drawing/2014/main" id="{47AD744F-8B73-F64A-9732-ADCEA1315A14}"/>
              </a:ext>
            </a:extLst>
          </p:cNvPr>
          <p:cNvSpPr/>
          <p:nvPr/>
        </p:nvSpPr>
        <p:spPr>
          <a:xfrm>
            <a:off x="7734088" y="3500438"/>
            <a:ext cx="2135062" cy="2067454"/>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FFFFFF"/>
              </a:solidFill>
              <a:effectLst/>
              <a:uLnTx/>
              <a:uFillTx/>
              <a:latin typeface="DINOT-Bold" panose="020B0804020101020102" pitchFamily="34" charset="0"/>
              <a:ea typeface="+mn-ea"/>
              <a:cs typeface="+mn-cs"/>
            </a:endParaRPr>
          </a:p>
        </p:txBody>
      </p:sp>
      <p:sp>
        <p:nvSpPr>
          <p:cNvPr id="116" name="Rectangle 115">
            <a:extLst>
              <a:ext uri="{FF2B5EF4-FFF2-40B4-BE49-F238E27FC236}">
                <a16:creationId xmlns:a16="http://schemas.microsoft.com/office/drawing/2014/main" id="{70671F38-34FD-5643-8F7F-1FA6F238C6E1}"/>
              </a:ext>
            </a:extLst>
          </p:cNvPr>
          <p:cNvSpPr/>
          <p:nvPr/>
        </p:nvSpPr>
        <p:spPr>
          <a:xfrm>
            <a:off x="2277186" y="3500438"/>
            <a:ext cx="2135062" cy="2115446"/>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FFFFFF"/>
              </a:solidFill>
              <a:effectLst/>
              <a:uLnTx/>
              <a:uFillTx/>
              <a:latin typeface="DINOT-Bold" panose="020B0804020101020102" pitchFamily="34" charset="0"/>
              <a:ea typeface="+mn-ea"/>
              <a:cs typeface="+mn-cs"/>
            </a:endParaRPr>
          </a:p>
        </p:txBody>
      </p:sp>
      <p:pic>
        <p:nvPicPr>
          <p:cNvPr id="18" name="Picture Placeholder 17" descr="A close up of a map&#10;&#10;Description automatically generated">
            <a:extLst>
              <a:ext uri="{FF2B5EF4-FFF2-40B4-BE49-F238E27FC236}">
                <a16:creationId xmlns:a16="http://schemas.microsoft.com/office/drawing/2014/main" id="{64CC1B24-7B04-0742-85E8-AB9797CE22CC}"/>
              </a:ext>
            </a:extLst>
          </p:cNvPr>
          <p:cNvPicPr>
            <a:picLocks noGrp="1" noChangeAspect="1"/>
          </p:cNvPicPr>
          <p:nvPr>
            <p:ph type="pic" sz="quarter" idx="21"/>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a:xfrm>
            <a:off x="7731683" y="1016299"/>
            <a:ext cx="2133147" cy="2092729"/>
          </a:xfrm>
          <a:noFill/>
        </p:spPr>
      </p:pic>
      <p:sp>
        <p:nvSpPr>
          <p:cNvPr id="114" name="Rectangle 113">
            <a:extLst>
              <a:ext uri="{FF2B5EF4-FFF2-40B4-BE49-F238E27FC236}">
                <a16:creationId xmlns:a16="http://schemas.microsoft.com/office/drawing/2014/main" id="{8E1B3742-4569-674D-B43E-B704540D6F7E}"/>
              </a:ext>
            </a:extLst>
          </p:cNvPr>
          <p:cNvSpPr/>
          <p:nvPr/>
        </p:nvSpPr>
        <p:spPr>
          <a:xfrm>
            <a:off x="7730725" y="1016299"/>
            <a:ext cx="2135062" cy="209272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FFFFFF"/>
              </a:solidFill>
              <a:effectLst/>
              <a:uLnTx/>
              <a:uFillTx/>
              <a:latin typeface="DINOT-Bold" panose="020B0804020101020102" pitchFamily="34" charset="0"/>
              <a:ea typeface="+mn-ea"/>
              <a:cs typeface="+mn-cs"/>
            </a:endParaRPr>
          </a:p>
        </p:txBody>
      </p:sp>
      <p:pic>
        <p:nvPicPr>
          <p:cNvPr id="12" name="Picture Placeholder 11">
            <a:extLst>
              <a:ext uri="{FF2B5EF4-FFF2-40B4-BE49-F238E27FC236}">
                <a16:creationId xmlns:a16="http://schemas.microsoft.com/office/drawing/2014/main" id="{5EDA2F7E-BDF0-3941-9D1F-C8053C4CD7D5}"/>
              </a:ext>
            </a:extLst>
          </p:cNvPr>
          <p:cNvPicPr>
            <a:picLocks noGrp="1" noChangeAspect="1"/>
          </p:cNvPicPr>
          <p:nvPr>
            <p:ph type="pic" sz="quarter" idx="18"/>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291233" y="1016299"/>
            <a:ext cx="2092729" cy="2092729"/>
          </a:xfrm>
        </p:spPr>
      </p:pic>
      <p:pic>
        <p:nvPicPr>
          <p:cNvPr id="14" name="Picture Placeholder 13" descr="A picture containing text, map&#10;&#10;Description automatically generated">
            <a:extLst>
              <a:ext uri="{FF2B5EF4-FFF2-40B4-BE49-F238E27FC236}">
                <a16:creationId xmlns:a16="http://schemas.microsoft.com/office/drawing/2014/main" id="{0768DE21-7BC6-C84C-B93E-65B047495F7F}"/>
              </a:ext>
            </a:extLst>
          </p:cNvPr>
          <p:cNvPicPr>
            <a:picLocks noGrp="1" noChangeAspect="1"/>
          </p:cNvPicPr>
          <p:nvPr>
            <p:ph type="pic" sz="quarter" idx="20"/>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5044973" y="1016299"/>
            <a:ext cx="2133147" cy="2092729"/>
          </a:xfrm>
        </p:spPr>
      </p:pic>
      <p:pic>
        <p:nvPicPr>
          <p:cNvPr id="20" name="Picture Placeholder 19" descr="A picture containing indoor, table&#10;&#10;Description automatically generated">
            <a:extLst>
              <a:ext uri="{FF2B5EF4-FFF2-40B4-BE49-F238E27FC236}">
                <a16:creationId xmlns:a16="http://schemas.microsoft.com/office/drawing/2014/main" id="{065FE402-2722-7447-B929-7814C4029112}"/>
              </a:ext>
            </a:extLst>
          </p:cNvPr>
          <p:cNvPicPr>
            <a:picLocks noGrp="1" noChangeAspect="1"/>
          </p:cNvPicPr>
          <p:nvPr>
            <p:ph type="pic" sz="quarter" idx="22"/>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279650" y="3498178"/>
            <a:ext cx="2133147" cy="2092729"/>
          </a:xfrm>
          <a:noFill/>
        </p:spPr>
      </p:pic>
      <p:pic>
        <p:nvPicPr>
          <p:cNvPr id="24" name="Picture Placeholder 23" descr="A group of people walking in the snow&#10;&#10;Description automatically generated">
            <a:extLst>
              <a:ext uri="{FF2B5EF4-FFF2-40B4-BE49-F238E27FC236}">
                <a16:creationId xmlns:a16="http://schemas.microsoft.com/office/drawing/2014/main" id="{5D92AFAD-AAF9-284E-B76F-A14084A46EDB}"/>
              </a:ext>
            </a:extLst>
          </p:cNvPr>
          <p:cNvPicPr>
            <a:picLocks noGrp="1" noChangeAspect="1"/>
          </p:cNvPicPr>
          <p:nvPr>
            <p:ph type="pic" sz="quarter" idx="23"/>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037598" y="3498178"/>
            <a:ext cx="2133147" cy="2092729"/>
          </a:xfrm>
          <a:noFill/>
        </p:spPr>
      </p:pic>
      <p:sp>
        <p:nvSpPr>
          <p:cNvPr id="104" name="Rectangle 103">
            <a:extLst>
              <a:ext uri="{FF2B5EF4-FFF2-40B4-BE49-F238E27FC236}">
                <a16:creationId xmlns:a16="http://schemas.microsoft.com/office/drawing/2014/main" id="{5BD9C9F0-EF5E-7F4A-889E-868A265A19FB}"/>
              </a:ext>
            </a:extLst>
          </p:cNvPr>
          <p:cNvSpPr/>
          <p:nvPr/>
        </p:nvSpPr>
        <p:spPr>
          <a:xfrm>
            <a:off x="2291232" y="1016299"/>
            <a:ext cx="2092729" cy="2069714"/>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FFFFFF"/>
              </a:solidFill>
              <a:effectLst/>
              <a:uLnTx/>
              <a:uFillTx/>
              <a:latin typeface="DINOT-Bold" panose="020B0804020101020102" pitchFamily="34" charset="0"/>
              <a:ea typeface="+mn-ea"/>
              <a:cs typeface="+mn-cs"/>
            </a:endParaRPr>
          </a:p>
        </p:txBody>
      </p:sp>
      <p:sp>
        <p:nvSpPr>
          <p:cNvPr id="32" name="Rectangle 31">
            <a:extLst>
              <a:ext uri="{FF2B5EF4-FFF2-40B4-BE49-F238E27FC236}">
                <a16:creationId xmlns:a16="http://schemas.microsoft.com/office/drawing/2014/main" id="{D7245D59-5953-4D29-A319-ACF4D5815BEA}"/>
              </a:ext>
            </a:extLst>
          </p:cNvPr>
          <p:cNvSpPr/>
          <p:nvPr/>
        </p:nvSpPr>
        <p:spPr>
          <a:xfrm>
            <a:off x="7729769" y="1773497"/>
            <a:ext cx="2096147" cy="707886"/>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DINOT-Bold" panose="020B0804020101020102" pitchFamily="34" charset="0"/>
                <a:ea typeface="DIN OT" charset="0"/>
                <a:cs typeface="DINOT-Bold" panose="020B0804020101020102" pitchFamily="34" charset="0"/>
              </a:rPr>
              <a:t>Bystrategier</a:t>
            </a:r>
            <a:endParaRPr kumimoji="0" lang="en-US" sz="2000" b="0" i="0" u="none" strike="noStrike" kern="1200" cap="none" spc="0" normalizeH="0" baseline="0" noProof="0" dirty="0">
              <a:ln>
                <a:noFill/>
              </a:ln>
              <a:solidFill>
                <a:srgbClr val="FFFFFF"/>
              </a:solidFill>
              <a:effectLst/>
              <a:uLnTx/>
              <a:uFillTx/>
              <a:latin typeface="DINOT-Bold" panose="020B0804020101020102" pitchFamily="34" charset="0"/>
              <a:ea typeface="DIN OT" charset="0"/>
              <a:cs typeface="DINOT-Bold" panose="020B0804020101020102" pitchFamily="34" charset="0"/>
            </a:endParaRPr>
          </a:p>
        </p:txBody>
      </p:sp>
      <p:sp>
        <p:nvSpPr>
          <p:cNvPr id="33" name="Rectangle 32">
            <a:extLst>
              <a:ext uri="{FF2B5EF4-FFF2-40B4-BE49-F238E27FC236}">
                <a16:creationId xmlns:a16="http://schemas.microsoft.com/office/drawing/2014/main" id="{DC957FC5-4AA5-4486-B472-352CA7D9404A}"/>
              </a:ext>
            </a:extLst>
          </p:cNvPr>
          <p:cNvSpPr/>
          <p:nvPr/>
        </p:nvSpPr>
        <p:spPr>
          <a:xfrm>
            <a:off x="2291233" y="1682376"/>
            <a:ext cx="2003996" cy="400110"/>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DINOT-Bold" panose="020B0804020101020102" pitchFamily="34" charset="0"/>
                <a:ea typeface="DIN OT" charset="0"/>
                <a:cs typeface="DINOT-Bold" panose="020B0804020101020102" pitchFamily="34" charset="0"/>
              </a:rPr>
              <a:t>Byliv</a:t>
            </a:r>
            <a:endParaRPr kumimoji="0" lang="en-US" sz="2000" b="0" i="0" u="none" strike="noStrike" kern="1200" cap="none" spc="0" normalizeH="0" baseline="0" noProof="0" dirty="0">
              <a:ln>
                <a:noFill/>
              </a:ln>
              <a:solidFill>
                <a:srgbClr val="FFFFFF"/>
              </a:solidFill>
              <a:effectLst/>
              <a:uLnTx/>
              <a:uFillTx/>
              <a:latin typeface="DINOT-Bold" panose="020B0804020101020102" pitchFamily="34" charset="0"/>
              <a:ea typeface="DIN OT" charset="0"/>
              <a:cs typeface="DINOT-Bold" panose="020B08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DINOT-Bold" panose="020B0804020101020102" pitchFamily="34" charset="0"/>
                <a:ea typeface="DIN OT" charset="0"/>
                <a:cs typeface="DINOT-Bold" panose="020B0804020101020102" pitchFamily="34" charset="0"/>
              </a:rPr>
              <a:t>Data</a:t>
            </a:r>
          </a:p>
        </p:txBody>
      </p:sp>
      <p:sp>
        <p:nvSpPr>
          <p:cNvPr id="38" name="Rectangle 37">
            <a:extLst>
              <a:ext uri="{FF2B5EF4-FFF2-40B4-BE49-F238E27FC236}">
                <a16:creationId xmlns:a16="http://schemas.microsoft.com/office/drawing/2014/main" id="{8B85650A-A425-4DF7-8D9E-DDCC619DFB10}"/>
              </a:ext>
            </a:extLst>
          </p:cNvPr>
          <p:cNvSpPr/>
          <p:nvPr/>
        </p:nvSpPr>
        <p:spPr>
          <a:xfrm>
            <a:off x="8004175" y="4204218"/>
            <a:ext cx="1557397" cy="707886"/>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DINOT-Bold" panose="020B0804020101020102" pitchFamily="34" charset="0"/>
                <a:ea typeface="DIN OT" charset="0"/>
                <a:cs typeface="DINOT-Bold" panose="020B0804020101020102" pitchFamily="34" charset="0"/>
              </a:rPr>
              <a:t>Proces</a:t>
            </a:r>
            <a:r>
              <a:rPr kumimoji="0" lang="en-US" sz="2000" b="0" i="0" u="none" strike="noStrike" kern="1200" cap="none" spc="0" normalizeH="0" baseline="0" noProof="0" dirty="0">
                <a:ln>
                  <a:noFill/>
                </a:ln>
                <a:solidFill>
                  <a:srgbClr val="FFFFFF"/>
                </a:solidFill>
                <a:effectLst/>
                <a:uLnTx/>
                <a:uFillTx/>
                <a:latin typeface="DINOT-Bold" panose="020B0804020101020102" pitchFamily="34" charset="0"/>
                <a:ea typeface="DIN OT" charset="0"/>
                <a:cs typeface="DINOT-Bold" panose="020B0804020101020102" pitchFamily="34" charset="0"/>
              </a:rPr>
              <a:t> </a:t>
            </a:r>
            <a:r>
              <a:rPr kumimoji="0" lang="en-US" sz="2000" b="0" i="0" u="none" strike="noStrike" kern="1200" cap="none" spc="0" normalizeH="0" baseline="0" noProof="0" dirty="0" err="1">
                <a:ln>
                  <a:noFill/>
                </a:ln>
                <a:solidFill>
                  <a:srgbClr val="FFFFFF"/>
                </a:solidFill>
                <a:effectLst/>
                <a:uLnTx/>
                <a:uFillTx/>
                <a:latin typeface="DINOT-Bold" panose="020B0804020101020102" pitchFamily="34" charset="0"/>
                <a:ea typeface="DIN OT" charset="0"/>
                <a:cs typeface="DINOT-Bold" panose="020B0804020101020102" pitchFamily="34" charset="0"/>
              </a:rPr>
              <a:t>facilitering</a:t>
            </a:r>
            <a:endParaRPr kumimoji="0" lang="en-US" sz="2000" b="0" i="0" u="none" strike="noStrike" kern="1200" cap="none" spc="0" normalizeH="0" baseline="0" noProof="0" dirty="0">
              <a:ln>
                <a:noFill/>
              </a:ln>
              <a:solidFill>
                <a:srgbClr val="FFFFFF"/>
              </a:solidFill>
              <a:effectLst/>
              <a:uLnTx/>
              <a:uFillTx/>
              <a:latin typeface="DINOT-Bold" panose="020B0804020101020102" pitchFamily="34" charset="0"/>
              <a:ea typeface="DIN OT" charset="0"/>
              <a:cs typeface="DINOT-Bold" panose="020B0804020101020102" pitchFamily="34" charset="0"/>
            </a:endParaRPr>
          </a:p>
        </p:txBody>
      </p:sp>
      <p:sp>
        <p:nvSpPr>
          <p:cNvPr id="112" name="Rectangle 111">
            <a:extLst>
              <a:ext uri="{FF2B5EF4-FFF2-40B4-BE49-F238E27FC236}">
                <a16:creationId xmlns:a16="http://schemas.microsoft.com/office/drawing/2014/main" id="{8E0AC1F3-72F2-B644-9335-6FB70923BCBD}"/>
              </a:ext>
            </a:extLst>
          </p:cNvPr>
          <p:cNvSpPr/>
          <p:nvPr/>
        </p:nvSpPr>
        <p:spPr>
          <a:xfrm>
            <a:off x="5034432" y="1016299"/>
            <a:ext cx="2135062" cy="2115446"/>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FFFFFF"/>
              </a:solidFill>
              <a:effectLst/>
              <a:uLnTx/>
              <a:uFillTx/>
              <a:latin typeface="DINOT-Bold" panose="020B0804020101020102" pitchFamily="34" charset="0"/>
              <a:ea typeface="+mn-ea"/>
              <a:cs typeface="+mn-cs"/>
            </a:endParaRPr>
          </a:p>
        </p:txBody>
      </p:sp>
      <p:sp>
        <p:nvSpPr>
          <p:cNvPr id="34" name="Rectangle 33">
            <a:extLst>
              <a:ext uri="{FF2B5EF4-FFF2-40B4-BE49-F238E27FC236}">
                <a16:creationId xmlns:a16="http://schemas.microsoft.com/office/drawing/2014/main" id="{4C0304E9-CAF2-4A08-A78F-72AAAB74F860}"/>
              </a:ext>
            </a:extLst>
          </p:cNvPr>
          <p:cNvSpPr/>
          <p:nvPr/>
        </p:nvSpPr>
        <p:spPr>
          <a:xfrm>
            <a:off x="5251830" y="1619609"/>
            <a:ext cx="1734769" cy="1015663"/>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DINOT-Bold" panose="020B0804020101020102" pitchFamily="34" charset="0"/>
                <a:ea typeface="DIN OT" charset="0"/>
                <a:cs typeface="DINOT-Bold" panose="020B0804020101020102" pitchFamily="34" charset="0"/>
              </a:rPr>
              <a:t>Master-</a:t>
            </a:r>
            <a:br>
              <a:rPr kumimoji="0" lang="en-US" sz="2000" b="0" i="0" u="none" strike="noStrike" kern="1200" cap="none" spc="0" normalizeH="0" baseline="0" noProof="0" dirty="0">
                <a:ln>
                  <a:noFill/>
                </a:ln>
                <a:solidFill>
                  <a:srgbClr val="FFFFFF"/>
                </a:solidFill>
                <a:effectLst/>
                <a:uLnTx/>
                <a:uFillTx/>
                <a:latin typeface="DINOT-Bold" panose="020B0804020101020102" pitchFamily="34" charset="0"/>
                <a:ea typeface="DIN OT" charset="0"/>
                <a:cs typeface="DINOT-Bold" panose="020B0804020101020102" pitchFamily="34" charset="0"/>
              </a:rPr>
            </a:br>
            <a:r>
              <a:rPr kumimoji="0" lang="en-US" sz="2000" b="0" i="0" u="none" strike="noStrike" kern="1200" cap="none" spc="0" normalizeH="0" baseline="0" noProof="0" dirty="0">
                <a:ln>
                  <a:noFill/>
                </a:ln>
                <a:solidFill>
                  <a:srgbClr val="FFFFFF"/>
                </a:solidFill>
                <a:effectLst/>
                <a:uLnTx/>
                <a:uFillTx/>
                <a:latin typeface="DINOT-Bold" panose="020B0804020101020102" pitchFamily="34" charset="0"/>
                <a:ea typeface="DIN OT" charset="0"/>
                <a:cs typeface="DINOT-Bold" panose="020B0804020101020102" pitchFamily="34" charset="0"/>
              </a:rPr>
              <a:t>planer</a:t>
            </a:r>
          </a:p>
        </p:txBody>
      </p:sp>
      <p:sp>
        <p:nvSpPr>
          <p:cNvPr id="115" name="Rectangle 114">
            <a:extLst>
              <a:ext uri="{FF2B5EF4-FFF2-40B4-BE49-F238E27FC236}">
                <a16:creationId xmlns:a16="http://schemas.microsoft.com/office/drawing/2014/main" id="{AFB5C9CF-FC89-A14F-9068-08E88FC68FE6}"/>
              </a:ext>
            </a:extLst>
          </p:cNvPr>
          <p:cNvSpPr/>
          <p:nvPr/>
        </p:nvSpPr>
        <p:spPr>
          <a:xfrm>
            <a:off x="2277186" y="3500438"/>
            <a:ext cx="2135062" cy="2115446"/>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FFFFFF"/>
              </a:solidFill>
              <a:effectLst/>
              <a:uLnTx/>
              <a:uFillTx/>
              <a:latin typeface="DINOT-Bold" panose="020B0804020101020102" pitchFamily="34" charset="0"/>
              <a:ea typeface="+mn-ea"/>
              <a:cs typeface="+mn-cs"/>
            </a:endParaRPr>
          </a:p>
        </p:txBody>
      </p:sp>
      <p:sp>
        <p:nvSpPr>
          <p:cNvPr id="39" name="Rectangle 38">
            <a:extLst>
              <a:ext uri="{FF2B5EF4-FFF2-40B4-BE49-F238E27FC236}">
                <a16:creationId xmlns:a16="http://schemas.microsoft.com/office/drawing/2014/main" id="{24899E53-28A7-40CA-94CA-1AEB910F7F61}"/>
              </a:ext>
            </a:extLst>
          </p:cNvPr>
          <p:cNvSpPr/>
          <p:nvPr/>
        </p:nvSpPr>
        <p:spPr>
          <a:xfrm>
            <a:off x="2575431" y="4114587"/>
            <a:ext cx="1624548" cy="1015663"/>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DINOT-Bold" panose="020B0804020101020102" pitchFamily="34" charset="0"/>
                <a:ea typeface="DIN OT" charset="0"/>
                <a:cs typeface="DINOT-Bold" panose="020B0804020101020102" pitchFamily="34" charset="0"/>
              </a:rPr>
              <a:t>Mobilitet</a:t>
            </a:r>
            <a:r>
              <a:rPr kumimoji="0" lang="en-US" sz="2000" b="0" i="0" u="none" strike="noStrike" kern="1200" cap="none" spc="0" normalizeH="0" baseline="0" noProof="0" dirty="0">
                <a:ln>
                  <a:noFill/>
                </a:ln>
                <a:solidFill>
                  <a:srgbClr val="FFFFFF"/>
                </a:solidFill>
                <a:effectLst/>
                <a:uLnTx/>
                <a:uFillTx/>
                <a:latin typeface="DINOT-Bold" panose="020B0804020101020102" pitchFamily="34" charset="0"/>
                <a:ea typeface="DIN OT" charset="0"/>
                <a:cs typeface="DINOT-Bold" panose="020B0804020101020102" pitchFamily="34" charset="0"/>
              </a:rPr>
              <a:t> for </a:t>
            </a:r>
            <a:r>
              <a:rPr kumimoji="0" lang="en-US" sz="2000" b="0" i="0" u="none" strike="noStrike" kern="1200" cap="none" spc="0" normalizeH="0" baseline="0" noProof="0" dirty="0" err="1">
                <a:ln>
                  <a:noFill/>
                </a:ln>
                <a:solidFill>
                  <a:srgbClr val="FFFFFF"/>
                </a:solidFill>
                <a:effectLst/>
                <a:uLnTx/>
                <a:uFillTx/>
                <a:latin typeface="DINOT-Bold" panose="020B0804020101020102" pitchFamily="34" charset="0"/>
                <a:ea typeface="DIN OT" charset="0"/>
                <a:cs typeface="DINOT-Bold" panose="020B0804020101020102" pitchFamily="34" charset="0"/>
              </a:rPr>
              <a:t>mennesker</a:t>
            </a:r>
            <a:endParaRPr kumimoji="0" lang="en-US" sz="2000" b="0" i="0" u="none" strike="noStrike" kern="1200" cap="none" spc="0" normalizeH="0" baseline="0" noProof="0" dirty="0">
              <a:ln>
                <a:noFill/>
              </a:ln>
              <a:solidFill>
                <a:srgbClr val="FFFFFF"/>
              </a:solidFill>
              <a:effectLst/>
              <a:uLnTx/>
              <a:uFillTx/>
              <a:latin typeface="DINOT-Bold" panose="020B0804020101020102" pitchFamily="34" charset="0"/>
              <a:ea typeface="DIN OT" charset="0"/>
              <a:cs typeface="DINOT-Bold" panose="020B0804020101020102" pitchFamily="34" charset="0"/>
            </a:endParaRPr>
          </a:p>
        </p:txBody>
      </p:sp>
      <p:sp>
        <p:nvSpPr>
          <p:cNvPr id="117" name="Rectangle 116">
            <a:extLst>
              <a:ext uri="{FF2B5EF4-FFF2-40B4-BE49-F238E27FC236}">
                <a16:creationId xmlns:a16="http://schemas.microsoft.com/office/drawing/2014/main" id="{A3BBC50D-FBAA-694C-8C36-4E1107C78A0A}"/>
              </a:ext>
            </a:extLst>
          </p:cNvPr>
          <p:cNvSpPr/>
          <p:nvPr/>
        </p:nvSpPr>
        <p:spPr>
          <a:xfrm>
            <a:off x="5035134" y="3498177"/>
            <a:ext cx="2135062" cy="2092729"/>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FFFFFF"/>
              </a:solidFill>
              <a:effectLst/>
              <a:uLnTx/>
              <a:uFillTx/>
              <a:latin typeface="DINOT-Bold" panose="020B0804020101020102" pitchFamily="34" charset="0"/>
              <a:ea typeface="+mn-ea"/>
              <a:cs typeface="+mn-cs"/>
            </a:endParaRPr>
          </a:p>
        </p:txBody>
      </p:sp>
      <p:sp>
        <p:nvSpPr>
          <p:cNvPr id="35" name="Rectangle 34">
            <a:extLst>
              <a:ext uri="{FF2B5EF4-FFF2-40B4-BE49-F238E27FC236}">
                <a16:creationId xmlns:a16="http://schemas.microsoft.com/office/drawing/2014/main" id="{7DE7F1D0-5A83-492D-ADBE-3EAE3318539C}"/>
              </a:ext>
            </a:extLst>
          </p:cNvPr>
          <p:cNvSpPr/>
          <p:nvPr/>
        </p:nvSpPr>
        <p:spPr>
          <a:xfrm>
            <a:off x="5390117" y="4078920"/>
            <a:ext cx="1496458" cy="1015663"/>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DINOT-Bold" panose="020B0804020101020102" pitchFamily="34" charset="0"/>
                <a:ea typeface="DIN OT" charset="0"/>
                <a:cs typeface="DINOT-Bold" panose="020B0804020101020102" pitchFamily="34" charset="0"/>
              </a:rPr>
              <a:t>Design for </a:t>
            </a:r>
            <a:r>
              <a:rPr kumimoji="0" lang="en-US" sz="2000" b="0" i="0" u="none" strike="noStrike" kern="1200" cap="none" spc="0" normalizeH="0" baseline="0" noProof="0" dirty="0" err="1">
                <a:ln>
                  <a:noFill/>
                </a:ln>
                <a:solidFill>
                  <a:srgbClr val="FFFFFF"/>
                </a:solidFill>
                <a:effectLst/>
                <a:uLnTx/>
                <a:uFillTx/>
                <a:latin typeface="DINOT-Bold" panose="020B0804020101020102" pitchFamily="34" charset="0"/>
                <a:ea typeface="DIN OT" charset="0"/>
                <a:cs typeface="DINOT-Bold" panose="020B0804020101020102" pitchFamily="34" charset="0"/>
              </a:rPr>
              <a:t>mennesker</a:t>
            </a:r>
            <a:endParaRPr kumimoji="0" lang="en-US" sz="2000" b="0" i="0" u="none" strike="noStrike" kern="1200" cap="none" spc="0" normalizeH="0" baseline="0" noProof="0" dirty="0">
              <a:ln>
                <a:noFill/>
              </a:ln>
              <a:solidFill>
                <a:srgbClr val="FFFFFF"/>
              </a:solidFill>
              <a:effectLst/>
              <a:uLnTx/>
              <a:uFillTx/>
              <a:latin typeface="DINOT-Bold" panose="020B0804020101020102" pitchFamily="34" charset="0"/>
              <a:ea typeface="DIN OT" charset="0"/>
              <a:cs typeface="DINOT-Bold" panose="020B0804020101020102" pitchFamily="34" charset="0"/>
            </a:endParaRPr>
          </a:p>
        </p:txBody>
      </p:sp>
    </p:spTree>
    <p:extLst>
      <p:ext uri="{BB962C8B-B14F-4D97-AF65-F5344CB8AC3E}">
        <p14:creationId xmlns:p14="http://schemas.microsoft.com/office/powerpoint/2010/main" val="12559061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2FE03A-78D5-084D-B3C8-1AC6A9045932}"/>
              </a:ext>
            </a:extLst>
          </p:cNvPr>
          <p:cNvSpPr/>
          <p:nvPr/>
        </p:nvSpPr>
        <p:spPr>
          <a:xfrm>
            <a:off x="857158" y="57156"/>
            <a:ext cx="8159841" cy="233910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pic>
        <p:nvPicPr>
          <p:cNvPr id="4" name="Picture 3">
            <a:extLst>
              <a:ext uri="{FF2B5EF4-FFF2-40B4-BE49-F238E27FC236}">
                <a16:creationId xmlns:a16="http://schemas.microsoft.com/office/drawing/2014/main" id="{136CBC0A-4FEE-E748-8007-E0891BA269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74763" y="1216055"/>
            <a:ext cx="4459377" cy="5211292"/>
          </a:xfrm>
          <a:prstGeom prst="rect">
            <a:avLst/>
          </a:prstGeom>
        </p:spPr>
      </p:pic>
      <p:pic>
        <p:nvPicPr>
          <p:cNvPr id="5" name="Picture 4">
            <a:extLst>
              <a:ext uri="{FF2B5EF4-FFF2-40B4-BE49-F238E27FC236}">
                <a16:creationId xmlns:a16="http://schemas.microsoft.com/office/drawing/2014/main" id="{60D9518E-F54C-B944-918B-10BB8186AE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2039" y="1216054"/>
            <a:ext cx="3884313" cy="5211292"/>
          </a:xfrm>
          <a:prstGeom prst="rect">
            <a:avLst/>
          </a:prstGeom>
          <a:ln>
            <a:solidFill>
              <a:schemeClr val="accent1"/>
            </a:solidFill>
          </a:ln>
        </p:spPr>
      </p:pic>
      <p:sp>
        <p:nvSpPr>
          <p:cNvPr id="6" name="Rectangle 5">
            <a:extLst>
              <a:ext uri="{FF2B5EF4-FFF2-40B4-BE49-F238E27FC236}">
                <a16:creationId xmlns:a16="http://schemas.microsoft.com/office/drawing/2014/main" id="{C5500AE8-BFE4-9E48-8DEC-D5B3D4505C46}"/>
              </a:ext>
            </a:extLst>
          </p:cNvPr>
          <p:cNvSpPr/>
          <p:nvPr/>
        </p:nvSpPr>
        <p:spPr>
          <a:xfrm>
            <a:off x="461176" y="318855"/>
            <a:ext cx="108015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Byliv</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i</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fire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danske</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byer under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nedlukningen</a:t>
            </a:r>
            <a:endPar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
        <p:nvSpPr>
          <p:cNvPr id="7" name="Rectangle 6">
            <a:extLst>
              <a:ext uri="{FF2B5EF4-FFF2-40B4-BE49-F238E27FC236}">
                <a16:creationId xmlns:a16="http://schemas.microsoft.com/office/drawing/2014/main" id="{4A62EC46-2977-3748-8955-6F18B1A5E4D2}"/>
              </a:ext>
            </a:extLst>
          </p:cNvPr>
          <p:cNvSpPr/>
          <p:nvPr/>
        </p:nvSpPr>
        <p:spPr>
          <a:xfrm>
            <a:off x="461176" y="1234273"/>
            <a:ext cx="2348699" cy="57246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99FF"/>
                </a:solidFill>
                <a:effectLst/>
                <a:uLnTx/>
                <a:uFillTx/>
                <a:latin typeface="DINOT-Bold" panose="020B0804020101020102" pitchFamily="34" charset="0"/>
                <a:ea typeface="+mn-ea"/>
                <a:cs typeface="DINOT-Bold" panose="020B0804020101020102" pitchFamily="34" charset="0"/>
              </a:rPr>
              <a:t>3</a:t>
            </a:r>
            <a:r>
              <a:rPr kumimoji="0" lang="en-US" sz="24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.-4. April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60 </a:t>
            </a:r>
            <a:r>
              <a:rPr kumimoji="0" lang="en-US" sz="24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registranter</a:t>
            </a:r>
            <a:r>
              <a:rPr kumimoji="0" lang="en-US" sz="24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99FF"/>
              </a:solidFill>
              <a:effectLst/>
              <a:uLnTx/>
              <a:uFillTx/>
              <a:latin typeface="DIN OT Light" panose="020B0504020101010102" pitchFamily="34" charset="77"/>
              <a:ea typeface="+mn-ea"/>
              <a:cs typeface="DIN OT Light" panose="020B0504020101010102"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4 byer</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Horsens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Svendborg</a:t>
            </a:r>
            <a:endParaRPr kumimoji="0" lang="en-US" sz="24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Helsingør</a:t>
            </a:r>
            <a:endParaRPr kumimoji="0" lang="en-US" sz="24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København</a:t>
            </a:r>
            <a:endParaRPr kumimoji="0" lang="en-US" sz="24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Tree>
    <p:extLst>
      <p:ext uri="{BB962C8B-B14F-4D97-AF65-F5344CB8AC3E}">
        <p14:creationId xmlns:p14="http://schemas.microsoft.com/office/powerpoint/2010/main" val="42864101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B4B9C8-9337-1D4B-BAD2-C8A8BC35BA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170" y="4571558"/>
            <a:ext cx="6015319" cy="1994341"/>
          </a:xfrm>
          <a:prstGeom prst="rect">
            <a:avLst/>
          </a:prstGeom>
        </p:spPr>
      </p:pic>
      <p:sp>
        <p:nvSpPr>
          <p:cNvPr id="5" name="Rectangle 4">
            <a:extLst>
              <a:ext uri="{FF2B5EF4-FFF2-40B4-BE49-F238E27FC236}">
                <a16:creationId xmlns:a16="http://schemas.microsoft.com/office/drawing/2014/main" id="{DA392E7D-6CD9-E347-9B8C-B1847ED68683}"/>
              </a:ext>
            </a:extLst>
          </p:cNvPr>
          <p:cNvSpPr/>
          <p:nvPr/>
        </p:nvSpPr>
        <p:spPr>
          <a:xfrm>
            <a:off x="461170" y="191634"/>
            <a:ext cx="3573888" cy="43396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Fald</a:t>
            </a:r>
            <a:r>
              <a:rPr kumimoji="0" lang="en-GB"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GB"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i</a:t>
            </a:r>
            <a:r>
              <a:rPr kumimoji="0" lang="en-GB"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GB"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aktivitet</a:t>
            </a:r>
            <a:r>
              <a:rPr kumimoji="0" lang="en-GB"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GB"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på</a:t>
            </a:r>
            <a:r>
              <a:rPr kumimoji="0" lang="en-GB"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GB"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handelsgader</a:t>
            </a:r>
            <a:endParaRPr kumimoji="0" lang="en-DK"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Søndergade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primær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handelsgade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Antal</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fogængere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falde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mellem</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60-96%</a:t>
            </a:r>
            <a:endPar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graphicFrame>
        <p:nvGraphicFramePr>
          <p:cNvPr id="6" name="Chart 5">
            <a:extLst>
              <a:ext uri="{FF2B5EF4-FFF2-40B4-BE49-F238E27FC236}">
                <a16:creationId xmlns:a16="http://schemas.microsoft.com/office/drawing/2014/main" id="{6E1B5249-C134-5148-A1DD-368B299BBDCF}"/>
              </a:ext>
            </a:extLst>
          </p:cNvPr>
          <p:cNvGraphicFramePr>
            <a:graphicFrameLocks/>
          </p:cNvGraphicFramePr>
          <p:nvPr/>
        </p:nvGraphicFramePr>
        <p:xfrm>
          <a:off x="4035058" y="627918"/>
          <a:ext cx="7713264" cy="374902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49D6AC0C-24E4-F64C-97FE-DBD85F18A7CD}"/>
              </a:ext>
            </a:extLst>
          </p:cNvPr>
          <p:cNvSpPr/>
          <p:nvPr/>
        </p:nvSpPr>
        <p:spPr>
          <a:xfrm>
            <a:off x="461176" y="318855"/>
            <a:ext cx="108015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Horsens</a:t>
            </a:r>
          </a:p>
        </p:txBody>
      </p:sp>
      <p:pic>
        <p:nvPicPr>
          <p:cNvPr id="8" name="Picture 7" descr="A building with a store on the side of the street&#10;&#10;Description automatically generated">
            <a:extLst>
              <a:ext uri="{FF2B5EF4-FFF2-40B4-BE49-F238E27FC236}">
                <a16:creationId xmlns:a16="http://schemas.microsoft.com/office/drawing/2014/main" id="{3682AB1B-2920-450F-AE6D-E2471D45AE93}"/>
              </a:ext>
            </a:extLst>
          </p:cNvPr>
          <p:cNvPicPr>
            <a:picLocks noChangeAspect="1"/>
          </p:cNvPicPr>
          <p:nvPr/>
        </p:nvPicPr>
        <p:blipFill rotWithShape="1">
          <a:blip r:embed="rId4"/>
          <a:srcRect t="5299" b="2370"/>
          <a:stretch/>
        </p:blipFill>
        <p:spPr>
          <a:xfrm>
            <a:off x="6936595" y="4571558"/>
            <a:ext cx="4326137" cy="1994341"/>
          </a:xfrm>
          <a:prstGeom prst="rect">
            <a:avLst/>
          </a:prstGeom>
        </p:spPr>
      </p:pic>
      <p:sp>
        <p:nvSpPr>
          <p:cNvPr id="9" name="TextBox 8">
            <a:extLst>
              <a:ext uri="{FF2B5EF4-FFF2-40B4-BE49-F238E27FC236}">
                <a16:creationId xmlns:a16="http://schemas.microsoft.com/office/drawing/2014/main" id="{9BB682AC-42E9-4D26-B9E7-9D8F8069065C}"/>
              </a:ext>
            </a:extLst>
          </p:cNvPr>
          <p:cNvSpPr txBox="1"/>
          <p:nvPr/>
        </p:nvSpPr>
        <p:spPr>
          <a:xfrm>
            <a:off x="9372600" y="6286393"/>
            <a:ext cx="197249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FFFFFF"/>
                </a:solidFill>
                <a:effectLst/>
                <a:uLnTx/>
                <a:uFillTx/>
                <a:latin typeface="Calibri" panose="020F0502020204030204"/>
                <a:ea typeface="+mn-ea"/>
                <a:cs typeface="+mn-cs"/>
              </a:rPr>
              <a:t>Horsens gågade 4. april 2020</a:t>
            </a:r>
            <a:endParaRPr kumimoji="0" lang="en-GB" sz="1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480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17F71330-FC0D-CB42-B7CA-CB0375AB02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7435" y="3005774"/>
            <a:ext cx="5505856" cy="3194050"/>
          </a:xfrm>
          <a:prstGeom prst="rect">
            <a:avLst/>
          </a:prstGeom>
        </p:spPr>
      </p:pic>
      <p:pic>
        <p:nvPicPr>
          <p:cNvPr id="9" name="Picture 8" descr="A close up of a map&#10;&#10;Description automatically generated">
            <a:extLst>
              <a:ext uri="{FF2B5EF4-FFF2-40B4-BE49-F238E27FC236}">
                <a16:creationId xmlns:a16="http://schemas.microsoft.com/office/drawing/2014/main" id="{C7DA7D42-9260-F94C-BF3C-77ED402E3B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179" y="3010245"/>
            <a:ext cx="5691526" cy="3194050"/>
          </a:xfrm>
          <a:prstGeom prst="rect">
            <a:avLst/>
          </a:prstGeom>
        </p:spPr>
      </p:pic>
      <p:sp>
        <p:nvSpPr>
          <p:cNvPr id="7" name="Rectangle 6">
            <a:extLst>
              <a:ext uri="{FF2B5EF4-FFF2-40B4-BE49-F238E27FC236}">
                <a16:creationId xmlns:a16="http://schemas.microsoft.com/office/drawing/2014/main" id="{1C3F3E25-1BBD-CE46-8BD9-FB1DC0E64D6C}"/>
              </a:ext>
            </a:extLst>
          </p:cNvPr>
          <p:cNvSpPr/>
          <p:nvPr/>
        </p:nvSpPr>
        <p:spPr>
          <a:xfrm>
            <a:off x="461176" y="318855"/>
            <a:ext cx="108015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Fald</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i</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aktivitet</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i</a:t>
            </a:r>
            <a:r>
              <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r>
              <a:rPr kumimoji="0" lang="en-US" sz="4000" b="0" i="0" u="none" strike="noStrike" kern="1200" cap="none" spc="0" normalizeH="0" baseline="0" noProof="0" dirty="0" err="1">
                <a:ln>
                  <a:noFill/>
                </a:ln>
                <a:solidFill>
                  <a:srgbClr val="0099FF"/>
                </a:solidFill>
                <a:effectLst/>
                <a:uLnTx/>
                <a:uFillTx/>
                <a:latin typeface="DINOT-Bold" panose="020B0804020101020102" pitchFamily="34" charset="0"/>
                <a:ea typeface="+mn-ea"/>
                <a:cs typeface="DINOT-Bold" panose="020B0804020101020102" pitchFamily="34" charset="0"/>
              </a:rPr>
              <a:t>bymidten</a:t>
            </a:r>
            <a:endParaRPr kumimoji="0" lang="en-US" sz="40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
        <p:nvSpPr>
          <p:cNvPr id="8" name="Rectangle 7">
            <a:extLst>
              <a:ext uri="{FF2B5EF4-FFF2-40B4-BE49-F238E27FC236}">
                <a16:creationId xmlns:a16="http://schemas.microsoft.com/office/drawing/2014/main" id="{3E79E4C1-CA64-9A4A-8403-F18340499967}"/>
              </a:ext>
            </a:extLst>
          </p:cNvPr>
          <p:cNvSpPr/>
          <p:nvPr/>
        </p:nvSpPr>
        <p:spPr>
          <a:xfrm>
            <a:off x="461169" y="191634"/>
            <a:ext cx="9854807"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Der har været et markant fald af aktiviteter i bymidten, og på handelsgader </a:t>
            </a:r>
            <a:endParaRPr kumimoji="0" lang="en-DK"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På</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Frederiksberggade</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/Strøget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antal</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mennesker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faldet</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med 80%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siden</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februar</a:t>
            </a:r>
            <a:endPar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Antal</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mennesker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der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opholder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sig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på</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Gammeltorv</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er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faldet</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med 50%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siden</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r>
              <a:rPr kumimoji="0" lang="en-US" sz="1800" b="0" i="0" u="none" strike="noStrike" kern="1200" cap="none" spc="0" normalizeH="0" baseline="0" noProof="0" dirty="0" err="1">
                <a:ln>
                  <a:noFill/>
                </a:ln>
                <a:solidFill>
                  <a:srgbClr val="0099FF"/>
                </a:solidFill>
                <a:effectLst/>
                <a:uLnTx/>
                <a:uFillTx/>
                <a:latin typeface="DINOT-Light" panose="020B0504020101010102" pitchFamily="34" charset="0"/>
                <a:ea typeface="+mn-ea"/>
                <a:cs typeface="DINOT-Light" panose="020B0504020101010102" pitchFamily="34" charset="0"/>
              </a:rPr>
              <a:t>februar</a:t>
            </a:r>
            <a:r>
              <a:rPr kumimoji="0" lang="en-US" sz="1800" b="0"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rPr>
              <a:t> </a:t>
            </a:r>
            <a:endParaRPr kumimoji="0" lang="en-US" sz="1800" b="1" i="0" u="none" strike="noStrike" kern="1200" cap="none" spc="0" normalizeH="0" baseline="0" noProof="0" dirty="0">
              <a:ln>
                <a:noFill/>
              </a:ln>
              <a:solidFill>
                <a:srgbClr val="0099FF"/>
              </a:solidFill>
              <a:effectLst/>
              <a:uLnTx/>
              <a:uFillTx/>
              <a:latin typeface="DINOT-Light" panose="020B0504020101010102" pitchFamily="34" charset="0"/>
              <a:ea typeface="+mn-ea"/>
              <a:cs typeface="DINOT-Light" panose="020B05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srgbClr val="0099FF"/>
              </a:solidFill>
              <a:effectLst/>
              <a:uLnTx/>
              <a:uFillTx/>
              <a:latin typeface="DINOT-Bold" panose="020B0804020101020102" pitchFamily="34" charset="0"/>
              <a:ea typeface="+mn-ea"/>
              <a:cs typeface="DINOT-Bold" panose="020B0804020101020102" pitchFamily="34" charset="0"/>
            </a:endParaRPr>
          </a:p>
        </p:txBody>
      </p:sp>
    </p:spTree>
    <p:extLst>
      <p:ext uri="{BB962C8B-B14F-4D97-AF65-F5344CB8AC3E}">
        <p14:creationId xmlns:p14="http://schemas.microsoft.com/office/powerpoint/2010/main" val="246980613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Gehl 2018">
      <a:dk1>
        <a:srgbClr val="0099FF"/>
      </a:dk1>
      <a:lt1>
        <a:srgbClr val="FFFFFF"/>
      </a:lt1>
      <a:dk2>
        <a:srgbClr val="26577D"/>
      </a:dk2>
      <a:lt2>
        <a:srgbClr val="F3ECDD"/>
      </a:lt2>
      <a:accent1>
        <a:srgbClr val="E3636F"/>
      </a:accent1>
      <a:accent2>
        <a:srgbClr val="F48DA5"/>
      </a:accent2>
      <a:accent3>
        <a:srgbClr val="51BAC5"/>
      </a:accent3>
      <a:accent4>
        <a:srgbClr val="C3A254"/>
      </a:accent4>
      <a:accent5>
        <a:srgbClr val="0099FF"/>
      </a:accent5>
      <a:accent6>
        <a:srgbClr val="26577D"/>
      </a:accent6>
      <a:hlink>
        <a:srgbClr val="88D1CE"/>
      </a:hlink>
      <a:folHlink>
        <a:srgbClr val="F3ECD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hl Company Profile Presentation 2019" id="{40B70489-D2CF-4702-8E21-5343727377ED}" vid="{C37E6B9D-78BF-4D78-A0AA-D0E628A9A3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D1468F965CD0E46B19593B14439F188" ma:contentTypeVersion="13" ma:contentTypeDescription="Opret et nyt dokument." ma:contentTypeScope="" ma:versionID="dfab950b704f44303bf4f912b8c5421d">
  <xsd:schema xmlns:xsd="http://www.w3.org/2001/XMLSchema" xmlns:xs="http://www.w3.org/2001/XMLSchema" xmlns:p="http://schemas.microsoft.com/office/2006/metadata/properties" xmlns:ns2="3698363b-ef1e-4f8b-a30a-8cd0e7919661" xmlns:ns3="601d1014-e49c-4a1f-8d2d-d39fbe13f807" targetNamespace="http://schemas.microsoft.com/office/2006/metadata/properties" ma:root="true" ma:fieldsID="864bdc0aceacd262150f7b663a874975" ns2:_="" ns3:_="">
    <xsd:import namespace="3698363b-ef1e-4f8b-a30a-8cd0e7919661"/>
    <xsd:import namespace="601d1014-e49c-4a1f-8d2d-d39fbe13f8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98363b-ef1e-4f8b-a30a-8cd0e79196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01d1014-e49c-4a1f-8d2d-d39fbe13f807"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0D0C95-49E9-42CA-932B-9460B467AAE2}"/>
</file>

<file path=customXml/itemProps2.xml><?xml version="1.0" encoding="utf-8"?>
<ds:datastoreItem xmlns:ds="http://schemas.openxmlformats.org/officeDocument/2006/customXml" ds:itemID="{E34B2CE6-61C9-401C-8B98-0CBEC04A2998}"/>
</file>

<file path=customXml/itemProps3.xml><?xml version="1.0" encoding="utf-8"?>
<ds:datastoreItem xmlns:ds="http://schemas.openxmlformats.org/officeDocument/2006/customXml" ds:itemID="{7871E18B-B999-4E65-906E-1DFC585AB706}"/>
</file>

<file path=docProps/app.xml><?xml version="1.0" encoding="utf-8"?>
<Properties xmlns="http://schemas.openxmlformats.org/officeDocument/2006/extended-properties" xmlns:vt="http://schemas.openxmlformats.org/officeDocument/2006/docPropsVTypes">
  <TotalTime>29</TotalTime>
  <Words>1402</Words>
  <Application>Microsoft Office PowerPoint</Application>
  <PresentationFormat>Widescreen</PresentationFormat>
  <Paragraphs>261</Paragraphs>
  <Slides>35</Slides>
  <Notes>4</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35</vt:i4>
      </vt:variant>
    </vt:vector>
  </HeadingPairs>
  <TitlesOfParts>
    <vt:vector size="45" baseType="lpstr">
      <vt:lpstr>Arial</vt:lpstr>
      <vt:lpstr>Calibri</vt:lpstr>
      <vt:lpstr>DIN OT</vt:lpstr>
      <vt:lpstr>DIN OT Light</vt:lpstr>
      <vt:lpstr>DIN OT Medium</vt:lpstr>
      <vt:lpstr>DINOT</vt:lpstr>
      <vt:lpstr>DINOT-Bold</vt:lpstr>
      <vt:lpstr>DINOT-Light</vt:lpstr>
      <vt:lpstr>Verdana</vt:lpstr>
      <vt:lpstr>1_Office Theme</vt:lpstr>
      <vt:lpstr>Nye Bymidter Hvordan vil covid-19 ændre fremtidens fælles byrum og fælles mødesteder?  DB Kulturkonference, 23. september 2021 Sønderborg</vt:lpstr>
      <vt:lpstr>Gehl arbejder med byens rum og byens liv i strategier, analyser og masterplaner  Vi arbejder over hele verden med at skabe byer for mennesker</vt:lpstr>
      <vt:lpstr>PowerPoint-præsentation</vt:lpstr>
      <vt:lpstr>Vi er et tværfagligt team der arbejder med at skabe  ‘Byer for mennesker’    </vt:lpstr>
      <vt:lpstr>Vi har gennem mere end 20 år arbejdet i mere end 250 byer over hele verden.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Thrive Zone Amager – luftkvalitet pilotprojekt med ICLEI, Miljøpunkt Amager og KK</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Nye Bymidter Hvordan vil covid-19 ændre fremtidens fælles byrum og fælles mødesteder?  DB Kulturkonference, 23. september 2021 Sønderborg</dc:title>
  <dc:creator>Birgitte Bundesen Svarre</dc:creator>
  <cp:lastModifiedBy>Claus Jacobsen</cp:lastModifiedBy>
  <cp:revision>3</cp:revision>
  <dcterms:created xsi:type="dcterms:W3CDTF">2021-09-22T13:22:07Z</dcterms:created>
  <dcterms:modified xsi:type="dcterms:W3CDTF">2021-09-23T06:17:16Z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0x0101007D1468F965CD0E46B19593B14439F188</vt:lpwstr>
  </property>
</Properties>
</file>