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notesMasterIdLst>
    <p:notesMasterId r:id="rId33"/>
  </p:notesMasterIdLst>
  <p:sldIdLst>
    <p:sldId id="259" r:id="rId5"/>
    <p:sldId id="278" r:id="rId6"/>
    <p:sldId id="279" r:id="rId7"/>
    <p:sldId id="274" r:id="rId8"/>
    <p:sldId id="275" r:id="rId9"/>
    <p:sldId id="260" r:id="rId10"/>
    <p:sldId id="276" r:id="rId11"/>
    <p:sldId id="277" r:id="rId12"/>
    <p:sldId id="281" r:id="rId13"/>
    <p:sldId id="262" r:id="rId14"/>
    <p:sldId id="263" r:id="rId15"/>
    <p:sldId id="264" r:id="rId16"/>
    <p:sldId id="287" r:id="rId17"/>
    <p:sldId id="288" r:id="rId18"/>
    <p:sldId id="289" r:id="rId19"/>
    <p:sldId id="290" r:id="rId20"/>
    <p:sldId id="291" r:id="rId21"/>
    <p:sldId id="265" r:id="rId22"/>
    <p:sldId id="282" r:id="rId23"/>
    <p:sldId id="270" r:id="rId24"/>
    <p:sldId id="268" r:id="rId25"/>
    <p:sldId id="267" r:id="rId26"/>
    <p:sldId id="266" r:id="rId27"/>
    <p:sldId id="293" r:id="rId28"/>
    <p:sldId id="271" r:id="rId29"/>
    <p:sldId id="292" r:id="rId30"/>
    <p:sldId id="285" r:id="rId31"/>
    <p:sldId id="286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C3FBA8-B02C-4CDE-AA7D-1F09D9665459}" type="datetimeFigureOut">
              <a:rPr lang="da-DK" smtClean="0"/>
              <a:t>23-09-2021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55828F-43A4-4463-9101-B13B45D8B87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7777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Slavoj</a:t>
            </a:r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Žižek</a:t>
            </a:r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2014,</a:t>
            </a:r>
            <a:r>
              <a:rPr lang="da-DK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</a:t>
            </a:r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iri </a:t>
            </a:r>
            <a:r>
              <a:rPr lang="da-DK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Hustvedt</a:t>
            </a:r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2014, </a:t>
            </a:r>
            <a:r>
              <a:rPr lang="da-DK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Chimamanda</a:t>
            </a:r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Ngozi</a:t>
            </a:r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Adichie</a:t>
            </a:r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2014, C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aitlin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Moran 2013</a:t>
            </a:r>
            <a:endParaRPr lang="da-DK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6E482-16C4-4151-A844-5BBBCFB93AB0}" type="slidenum">
              <a:rPr lang="da-DK" smtClean="0"/>
              <a:t>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30802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094F7-A6AF-42D4-A44D-45ABD2F15F25}" type="datetimeFigureOut">
              <a:rPr lang="da-DK" smtClean="0"/>
              <a:t>23-09-2021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B430B-3585-4D9E-B87E-A6A97B73E60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3877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094F7-A6AF-42D4-A44D-45ABD2F15F25}" type="datetimeFigureOut">
              <a:rPr lang="da-DK" smtClean="0"/>
              <a:t>23-09-2021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B430B-3585-4D9E-B87E-A6A97B73E60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4825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094F7-A6AF-42D4-A44D-45ABD2F15F25}" type="datetimeFigureOut">
              <a:rPr lang="da-DK" smtClean="0"/>
              <a:t>23-09-2021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B430B-3585-4D9E-B87E-A6A97B73E60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68551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094F7-A6AF-42D4-A44D-45ABD2F15F25}" type="datetimeFigureOut">
              <a:rPr lang="da-DK" smtClean="0"/>
              <a:t>23-09-2021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B430B-3585-4D9E-B87E-A6A97B73E60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71863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094F7-A6AF-42D4-A44D-45ABD2F15F25}" type="datetimeFigureOut">
              <a:rPr lang="da-DK" smtClean="0"/>
              <a:t>23-09-2021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B430B-3585-4D9E-B87E-A6A97B73E60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28679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094F7-A6AF-42D4-A44D-45ABD2F15F25}" type="datetimeFigureOut">
              <a:rPr lang="da-DK" smtClean="0"/>
              <a:t>23-09-2021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B430B-3585-4D9E-B87E-A6A97B73E60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91522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094F7-A6AF-42D4-A44D-45ABD2F15F25}" type="datetimeFigureOut">
              <a:rPr lang="da-DK" smtClean="0"/>
              <a:t>23-09-2021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B430B-3585-4D9E-B87E-A6A97B73E60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20478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094F7-A6AF-42D4-A44D-45ABD2F15F25}" type="datetimeFigureOut">
              <a:rPr lang="da-DK" smtClean="0"/>
              <a:t>23-09-2021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B430B-3585-4D9E-B87E-A6A97B73E60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1612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094F7-A6AF-42D4-A44D-45ABD2F15F25}" type="datetimeFigureOut">
              <a:rPr lang="da-DK" smtClean="0"/>
              <a:t>23-09-2021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B430B-3585-4D9E-B87E-A6A97B73E60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2779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094F7-A6AF-42D4-A44D-45ABD2F15F25}" type="datetimeFigureOut">
              <a:rPr lang="da-DK" smtClean="0"/>
              <a:t>23-09-2021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B430B-3585-4D9E-B87E-A6A97B73E60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26480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smtClean="0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094F7-A6AF-42D4-A44D-45ABD2F15F25}" type="datetimeFigureOut">
              <a:rPr lang="da-DK" smtClean="0"/>
              <a:t>23-09-2021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B430B-3585-4D9E-B87E-A6A97B73E60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55162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094F7-A6AF-42D4-A44D-45ABD2F15F25}" type="datetimeFigureOut">
              <a:rPr lang="da-DK" smtClean="0"/>
              <a:t>23-09-2021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B430B-3585-4D9E-B87E-A6A97B73E60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32525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" t="4554" r="-108" b="8752"/>
          <a:stretch/>
        </p:blipFill>
        <p:spPr>
          <a:xfrm>
            <a:off x="0" y="0"/>
            <a:ext cx="12586079" cy="727425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46347" y="-368512"/>
            <a:ext cx="10850403" cy="2387600"/>
          </a:xfrm>
        </p:spPr>
        <p:txBody>
          <a:bodyPr>
            <a:normAutofit/>
          </a:bodyPr>
          <a:lstStyle/>
          <a:p>
            <a:r>
              <a:rPr lang="da-DK" sz="5400" b="1" dirty="0" smtClean="0">
                <a:solidFill>
                  <a:schemeClr val="bg1"/>
                </a:solidFill>
                <a:latin typeface="Berlingske Serif Cn" panose="02000506080000020004" pitchFamily="50" charset="0"/>
              </a:rPr>
              <a:t>Live-streaming at The Royal Library</a:t>
            </a:r>
            <a:endParaRPr lang="da-DK" sz="5400" b="1" dirty="0">
              <a:solidFill>
                <a:schemeClr val="bg1"/>
              </a:solidFill>
              <a:latin typeface="Berlingske Serif Cn" panose="0200050608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99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0764" y="276224"/>
            <a:ext cx="7370618" cy="633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42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38200" y="2460625"/>
            <a:ext cx="3724275" cy="1325563"/>
          </a:xfrm>
        </p:spPr>
        <p:txBody>
          <a:bodyPr/>
          <a:lstStyle/>
          <a:p>
            <a:r>
              <a:rPr lang="da-DK" b="1" dirty="0" smtClean="0">
                <a:solidFill>
                  <a:schemeClr val="bg1"/>
                </a:solidFill>
                <a:latin typeface="Berlingske Serif Cn" panose="02000506080000020004" pitchFamily="50" charset="0"/>
              </a:rPr>
              <a:t>Digital</a:t>
            </a:r>
            <a:r>
              <a:rPr lang="da-DK" b="1" dirty="0" smtClean="0">
                <a:latin typeface="Berlingske Serif Cn" panose="02000506080000020004" pitchFamily="50" charset="0"/>
              </a:rPr>
              <a:t> </a:t>
            </a:r>
            <a:r>
              <a:rPr lang="da-DK" b="1" dirty="0" err="1" smtClean="0">
                <a:solidFill>
                  <a:schemeClr val="bg1"/>
                </a:solidFill>
                <a:latin typeface="Berlingske Serif Cn" panose="02000506080000020004" pitchFamily="50" charset="0"/>
              </a:rPr>
              <a:t>reactions</a:t>
            </a:r>
            <a:endParaRPr lang="da-DK" b="1" dirty="0">
              <a:solidFill>
                <a:schemeClr val="bg1"/>
              </a:solidFill>
              <a:latin typeface="Berlingske Serif Cn" panose="02000506080000020004" pitchFamily="50" charset="0"/>
            </a:endParaRP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800" y="3123406"/>
            <a:ext cx="4743450" cy="2857500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04"/>
          <a:stretch/>
        </p:blipFill>
        <p:spPr>
          <a:xfrm>
            <a:off x="5390498" y="514350"/>
            <a:ext cx="4762500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7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38200" y="1992290"/>
            <a:ext cx="3724275" cy="1325563"/>
          </a:xfrm>
        </p:spPr>
        <p:txBody>
          <a:bodyPr/>
          <a:lstStyle/>
          <a:p>
            <a:r>
              <a:rPr lang="da-DK" b="1" dirty="0" smtClean="0">
                <a:solidFill>
                  <a:schemeClr val="bg1"/>
                </a:solidFill>
                <a:latin typeface="Berlingske Serif Cn" panose="02000506080000020004" pitchFamily="50" charset="0"/>
              </a:rPr>
              <a:t>Digital</a:t>
            </a:r>
            <a:r>
              <a:rPr lang="da-DK" b="1" dirty="0" smtClean="0">
                <a:latin typeface="Berlingske Serif Cn" panose="02000506080000020004" pitchFamily="50" charset="0"/>
              </a:rPr>
              <a:t> </a:t>
            </a:r>
            <a:r>
              <a:rPr lang="da-DK" b="1" dirty="0" err="1" smtClean="0">
                <a:solidFill>
                  <a:schemeClr val="bg1"/>
                </a:solidFill>
                <a:latin typeface="Berlingske Serif Cn" panose="02000506080000020004" pitchFamily="50" charset="0"/>
              </a:rPr>
              <a:t>reactions</a:t>
            </a:r>
            <a:endParaRPr lang="da-DK" b="1" dirty="0">
              <a:solidFill>
                <a:schemeClr val="bg1"/>
              </a:solidFill>
              <a:latin typeface="Berlingske Serif Cn" panose="02000506080000020004" pitchFamily="50" charset="0"/>
            </a:endParaRPr>
          </a:p>
        </p:txBody>
      </p:sp>
      <p:sp>
        <p:nvSpPr>
          <p:cNvPr id="7" name="Tekstfelt 6"/>
          <p:cNvSpPr txBox="1"/>
          <p:nvPr/>
        </p:nvSpPr>
        <p:spPr>
          <a:xfrm>
            <a:off x="838200" y="3282903"/>
            <a:ext cx="37446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 smtClean="0">
                <a:latin typeface="Berlingske Serif Cn" panose="02000506080000020004" pitchFamily="50" charset="0"/>
              </a:rPr>
              <a:t>From Facebook</a:t>
            </a:r>
            <a:endParaRPr lang="da-DK" sz="1200" dirty="0">
              <a:latin typeface="Berlingske Serif Cn" panose="02000506080000020004" pitchFamily="50" charset="0"/>
            </a:endParaRP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912" y="2263753"/>
            <a:ext cx="3914775" cy="1638300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482" y="4240763"/>
            <a:ext cx="3876675" cy="981075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93"/>
          <a:stretch/>
        </p:blipFill>
        <p:spPr>
          <a:xfrm>
            <a:off x="4898174" y="5698977"/>
            <a:ext cx="3419513" cy="733425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166"/>
          <a:stretch/>
        </p:blipFill>
        <p:spPr>
          <a:xfrm>
            <a:off x="7379438" y="565124"/>
            <a:ext cx="3831488" cy="1257300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938" y="4257523"/>
            <a:ext cx="3867150" cy="1000125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96"/>
          <a:stretch/>
        </p:blipFill>
        <p:spPr>
          <a:xfrm>
            <a:off x="2069213" y="851760"/>
            <a:ext cx="3512438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6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82" y="175492"/>
            <a:ext cx="10834253" cy="637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504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799" y="628074"/>
            <a:ext cx="10030691" cy="567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215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774" y="-297"/>
            <a:ext cx="7986452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025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856" y="360218"/>
            <a:ext cx="10353962" cy="613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049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793" y="-1713422"/>
            <a:ext cx="18289585" cy="102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34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2"/>
          <a:srcRect l="1826" t="15888" r="2309" b="8648"/>
          <a:stretch/>
        </p:blipFill>
        <p:spPr>
          <a:xfrm>
            <a:off x="8606" y="966859"/>
            <a:ext cx="12183394" cy="540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44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0" r="2551"/>
          <a:stretch/>
        </p:blipFill>
        <p:spPr>
          <a:xfrm>
            <a:off x="0" y="571500"/>
            <a:ext cx="12128500" cy="615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6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947" y="0"/>
            <a:ext cx="54221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2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2"/>
          <a:srcRect l="2015" t="16061" r="2315" b="6500"/>
          <a:stretch/>
        </p:blipFill>
        <p:spPr>
          <a:xfrm>
            <a:off x="-1448818" y="-792290"/>
            <a:ext cx="17496430" cy="796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20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91" y="0"/>
            <a:ext cx="11686104" cy="658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12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27" y="304800"/>
            <a:ext cx="11148291" cy="645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763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0" y="-171450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011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382" y="508000"/>
            <a:ext cx="10575636" cy="561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2861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631" y="0"/>
            <a:ext cx="78427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14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164" y="304800"/>
            <a:ext cx="10723418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2834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06" y="144379"/>
            <a:ext cx="9902189" cy="658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10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67" y="0"/>
            <a:ext cx="10058400" cy="669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962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099" y="3480878"/>
            <a:ext cx="5524501" cy="2821420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49" y="3480878"/>
            <a:ext cx="5537150" cy="2815184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75" y="473887"/>
            <a:ext cx="5515924" cy="2813741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099" y="473887"/>
            <a:ext cx="5649285" cy="288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02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6618" y="175491"/>
            <a:ext cx="5070763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41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93407" y="-216688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4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077" y="1484879"/>
            <a:ext cx="10014465" cy="382924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319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65829" y="2448540"/>
            <a:ext cx="10926171" cy="13255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da-DK" sz="4000" b="1" dirty="0" smtClean="0">
                <a:solidFill>
                  <a:schemeClr val="bg1"/>
                </a:solidFill>
                <a:latin typeface="Berlingske Serif Cn" panose="02000506080000020004" pitchFamily="50" charset="0"/>
              </a:rPr>
              <a:t>The </a:t>
            </a:r>
            <a:br>
              <a:rPr lang="da-DK" sz="4000" b="1" dirty="0" smtClean="0">
                <a:solidFill>
                  <a:schemeClr val="bg1"/>
                </a:solidFill>
                <a:latin typeface="Berlingske Serif Cn" panose="02000506080000020004" pitchFamily="50" charset="0"/>
              </a:rPr>
            </a:br>
            <a:r>
              <a:rPr lang="da-DK" sz="4000" b="1" dirty="0" smtClean="0">
                <a:solidFill>
                  <a:schemeClr val="bg1"/>
                </a:solidFill>
                <a:latin typeface="Berlingske Serif Cn" panose="02000506080000020004" pitchFamily="50" charset="0"/>
              </a:rPr>
              <a:t>digital </a:t>
            </a:r>
            <a:br>
              <a:rPr lang="da-DK" sz="4000" b="1" dirty="0" smtClean="0">
                <a:solidFill>
                  <a:schemeClr val="bg1"/>
                </a:solidFill>
                <a:latin typeface="Berlingske Serif Cn" panose="02000506080000020004" pitchFamily="50" charset="0"/>
              </a:rPr>
            </a:br>
            <a:r>
              <a:rPr lang="da-DK" sz="4000" b="1" dirty="0" err="1" smtClean="0">
                <a:solidFill>
                  <a:schemeClr val="bg1"/>
                </a:solidFill>
                <a:latin typeface="Berlingske Serif Cn" panose="02000506080000020004" pitchFamily="50" charset="0"/>
              </a:rPr>
              <a:t>hosting</a:t>
            </a:r>
            <a:endParaRPr lang="da-DK" sz="4000" b="1" dirty="0">
              <a:solidFill>
                <a:schemeClr val="bg1"/>
              </a:solidFill>
              <a:latin typeface="Berlingske Serif Cn" panose="02000506080000020004" pitchFamily="50" charset="0"/>
            </a:endParaRP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711" y="564037"/>
            <a:ext cx="3609975" cy="4086225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905" y="4650262"/>
            <a:ext cx="3602360" cy="161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66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&#10;" title="Foto: Tore Leif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397" y="360297"/>
            <a:ext cx="8183206" cy="61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felt 1"/>
          <p:cNvSpPr txBox="1"/>
          <p:nvPr/>
        </p:nvSpPr>
        <p:spPr>
          <a:xfrm>
            <a:off x="2502993" y="6392591"/>
            <a:ext cx="7500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dirty="0" smtClean="0">
                <a:latin typeface="Berlingske Serif Cn" panose="02000506080000020004" pitchFamily="50" charset="0"/>
              </a:rPr>
              <a:t>Foto: Tore Leifer</a:t>
            </a:r>
            <a:endParaRPr lang="da-DK" dirty="0">
              <a:latin typeface="Berlingske Serif Cn" panose="0200050608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15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/>
          <a:srcRect l="2508" t="16106" r="2228" b="6434"/>
          <a:stretch/>
        </p:blipFill>
        <p:spPr>
          <a:xfrm>
            <a:off x="-2791326" y="-914400"/>
            <a:ext cx="17421726" cy="796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7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D1468F965CD0E46B19593B14439F188" ma:contentTypeVersion="13" ma:contentTypeDescription="Opret et nyt dokument." ma:contentTypeScope="" ma:versionID="dfab950b704f44303bf4f912b8c5421d">
  <xsd:schema xmlns:xsd="http://www.w3.org/2001/XMLSchema" xmlns:xs="http://www.w3.org/2001/XMLSchema" xmlns:p="http://schemas.microsoft.com/office/2006/metadata/properties" xmlns:ns2="3698363b-ef1e-4f8b-a30a-8cd0e7919661" xmlns:ns3="601d1014-e49c-4a1f-8d2d-d39fbe13f807" targetNamespace="http://schemas.microsoft.com/office/2006/metadata/properties" ma:root="true" ma:fieldsID="864bdc0aceacd262150f7b663a874975" ns2:_="" ns3:_="">
    <xsd:import namespace="3698363b-ef1e-4f8b-a30a-8cd0e7919661"/>
    <xsd:import namespace="601d1014-e49c-4a1f-8d2d-d39fbe13f8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98363b-ef1e-4f8b-a30a-8cd0e79196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1d1014-e49c-4a1f-8d2d-d39fbe13f80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B4E9FD8-27CD-49AD-9C6C-59258F99BB9F}">
  <ds:schemaRefs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99c4422d-3691-4c40-b707-408239d0ddd5"/>
    <ds:schemaRef ds:uri="586c0e3c-3626-481a-a975-e9a12dc716af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B3083B6-DFC0-41FA-AAEE-639502B126F7}"/>
</file>

<file path=customXml/itemProps3.xml><?xml version="1.0" encoding="utf-8"?>
<ds:datastoreItem xmlns:ds="http://schemas.openxmlformats.org/officeDocument/2006/customXml" ds:itemID="{0A55E063-3694-4CE7-A8BF-043D9084875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109</TotalTime>
  <Words>38</Words>
  <Application>Microsoft Office PowerPoint</Application>
  <PresentationFormat>Widescreen</PresentationFormat>
  <Paragraphs>8</Paragraphs>
  <Slides>28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28</vt:i4>
      </vt:variant>
    </vt:vector>
  </HeadingPairs>
  <TitlesOfParts>
    <vt:vector size="33" baseType="lpstr">
      <vt:lpstr>Arial</vt:lpstr>
      <vt:lpstr>Berlingske Serif Cn</vt:lpstr>
      <vt:lpstr>Calibri</vt:lpstr>
      <vt:lpstr>Calibri Light</vt:lpstr>
      <vt:lpstr>Office Theme</vt:lpstr>
      <vt:lpstr>Live-streaming at The Royal Library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The  digital  hosting</vt:lpstr>
      <vt:lpstr>PowerPoint-præsentation</vt:lpstr>
      <vt:lpstr>PowerPoint-præsentation</vt:lpstr>
      <vt:lpstr>PowerPoint-præsentation</vt:lpstr>
      <vt:lpstr>Digital reactions</vt:lpstr>
      <vt:lpstr>Digital reactions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Statens 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Sofia Svea Buur Bækgaard</dc:creator>
  <cp:lastModifiedBy>Claus Jacobsen</cp:lastModifiedBy>
  <cp:revision>9</cp:revision>
  <dcterms:created xsi:type="dcterms:W3CDTF">2021-09-21T11:11:58Z</dcterms:created>
  <dcterms:modified xsi:type="dcterms:W3CDTF">2021-09-23T06:26:57Z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0x0101007D1468F965CD0E46B19593B14439F188</vt:lpwstr>
  </property>
</Properties>
</file>