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  <p:sldId id="263" r:id="rId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C6B9"/>
    <a:srgbClr val="FFFD78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9"/>
    <p:restoredTop sz="94674"/>
  </p:normalViewPr>
  <p:slideViewPr>
    <p:cSldViewPr snapToGrid="0" snapToObjects="1">
      <p:cViewPr varScale="1">
        <p:scale>
          <a:sx n="105" d="100"/>
          <a:sy n="105" d="100"/>
        </p:scale>
        <p:origin x="1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87A887-DF3E-4917-85D6-5B3905BBF4F3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8B6DD3B9-CC66-4BC3-AB71-AF9AE9D7809E}">
      <dgm:prSet phldrT="[Tekst]"/>
      <dgm:spPr/>
      <dgm:t>
        <a:bodyPr/>
        <a:lstStyle/>
        <a:p>
          <a:r>
            <a:rPr lang="da-DK" b="1"/>
            <a:t>Fase I: Forstudie</a:t>
          </a:r>
          <a:endParaRPr lang="da-DK"/>
        </a:p>
      </dgm:t>
    </dgm:pt>
    <dgm:pt modelId="{7BA0DDD3-AC03-493E-A9EF-BB99CC007B55}" type="parTrans" cxnId="{692C1AC3-3EF0-414D-BFBB-F353D16B945E}">
      <dgm:prSet/>
      <dgm:spPr/>
      <dgm:t>
        <a:bodyPr/>
        <a:lstStyle/>
        <a:p>
          <a:endParaRPr lang="da-DK"/>
        </a:p>
      </dgm:t>
    </dgm:pt>
    <dgm:pt modelId="{AC85D253-5D78-47FD-B60D-0E87B384D968}" type="sibTrans" cxnId="{692C1AC3-3EF0-414D-BFBB-F353D16B945E}">
      <dgm:prSet/>
      <dgm:spPr/>
      <dgm:t>
        <a:bodyPr/>
        <a:lstStyle/>
        <a:p>
          <a:endParaRPr lang="da-DK"/>
        </a:p>
      </dgm:t>
    </dgm:pt>
    <dgm:pt modelId="{C43180BD-0B17-49AB-9456-F0CE4C261560}">
      <dgm:prSet phldrT="[Tekst]"/>
      <dgm:spPr/>
      <dgm:t>
        <a:bodyPr/>
        <a:lstStyle/>
        <a:p>
          <a:r>
            <a:rPr lang="da-DK"/>
            <a:t>Deskresearch</a:t>
          </a:r>
        </a:p>
      </dgm:t>
    </dgm:pt>
    <dgm:pt modelId="{E7A5436C-F743-44C4-B949-88216B9D61C1}" type="parTrans" cxnId="{78629AF8-B72E-4044-B75E-4E3DA7332C43}">
      <dgm:prSet/>
      <dgm:spPr/>
      <dgm:t>
        <a:bodyPr/>
        <a:lstStyle/>
        <a:p>
          <a:endParaRPr lang="da-DK"/>
        </a:p>
      </dgm:t>
    </dgm:pt>
    <dgm:pt modelId="{E157D4B6-200A-4473-B10D-03675E8F8850}" type="sibTrans" cxnId="{78629AF8-B72E-4044-B75E-4E3DA7332C43}">
      <dgm:prSet/>
      <dgm:spPr/>
      <dgm:t>
        <a:bodyPr/>
        <a:lstStyle/>
        <a:p>
          <a:endParaRPr lang="da-DK"/>
        </a:p>
      </dgm:t>
    </dgm:pt>
    <dgm:pt modelId="{4316C3B8-7B36-42D8-A563-EB894541E06A}">
      <dgm:prSet phldrT="[Tekst]"/>
      <dgm:spPr/>
      <dgm:t>
        <a:bodyPr/>
        <a:lstStyle/>
        <a:p>
          <a:r>
            <a:rPr lang="da-DK"/>
            <a:t>Afklaringsværksted</a:t>
          </a:r>
        </a:p>
      </dgm:t>
    </dgm:pt>
    <dgm:pt modelId="{0D477C43-7022-4654-A201-C97345D4B0B3}" type="parTrans" cxnId="{1E90EC45-BCCA-4087-9F9F-239D1CF9C962}">
      <dgm:prSet/>
      <dgm:spPr/>
      <dgm:t>
        <a:bodyPr/>
        <a:lstStyle/>
        <a:p>
          <a:endParaRPr lang="da-DK"/>
        </a:p>
      </dgm:t>
    </dgm:pt>
    <dgm:pt modelId="{903B125F-22CB-4BB2-96A1-B97549311629}" type="sibTrans" cxnId="{1E90EC45-BCCA-4087-9F9F-239D1CF9C962}">
      <dgm:prSet/>
      <dgm:spPr/>
      <dgm:t>
        <a:bodyPr/>
        <a:lstStyle/>
        <a:p>
          <a:endParaRPr lang="da-DK"/>
        </a:p>
      </dgm:t>
    </dgm:pt>
    <dgm:pt modelId="{42425ECA-9067-4CAA-84D5-7BA070057F9E}">
      <dgm:prSet phldrT="[Tekst]"/>
      <dgm:spPr/>
      <dgm:t>
        <a:bodyPr/>
        <a:lstStyle/>
        <a:p>
          <a:r>
            <a:rPr lang="da-DK" b="1"/>
            <a:t>Fase IV: Formidling og forankring</a:t>
          </a:r>
          <a:endParaRPr lang="da-DK"/>
        </a:p>
      </dgm:t>
    </dgm:pt>
    <dgm:pt modelId="{5C4F6A8C-A45F-4DBD-8A24-8C420E5C1E18}" type="parTrans" cxnId="{2A65DCF4-0E11-4EA7-A569-9FF27739D319}">
      <dgm:prSet/>
      <dgm:spPr/>
      <dgm:t>
        <a:bodyPr/>
        <a:lstStyle/>
        <a:p>
          <a:endParaRPr lang="da-DK"/>
        </a:p>
      </dgm:t>
    </dgm:pt>
    <dgm:pt modelId="{8B2B2907-5319-4E00-81F2-1F07E691E1A3}" type="sibTrans" cxnId="{2A65DCF4-0E11-4EA7-A569-9FF27739D319}">
      <dgm:prSet/>
      <dgm:spPr/>
      <dgm:t>
        <a:bodyPr/>
        <a:lstStyle/>
        <a:p>
          <a:endParaRPr lang="da-DK"/>
        </a:p>
      </dgm:t>
    </dgm:pt>
    <dgm:pt modelId="{1C1DE9B0-8C28-4B41-B51C-0E7FC98550A2}">
      <dgm:prSet phldrT="[Tekst]"/>
      <dgm:spPr/>
      <dgm:t>
        <a:bodyPr/>
        <a:lstStyle/>
        <a:p>
          <a:r>
            <a:rPr lang="da-DK"/>
            <a:t>Rapport</a:t>
          </a:r>
        </a:p>
      </dgm:t>
    </dgm:pt>
    <dgm:pt modelId="{A9410BE0-B9A2-4599-A4A5-F1A7829938B4}" type="parTrans" cxnId="{2F14FC14-B615-4576-8269-E9499FD71C65}">
      <dgm:prSet/>
      <dgm:spPr/>
      <dgm:t>
        <a:bodyPr/>
        <a:lstStyle/>
        <a:p>
          <a:endParaRPr lang="da-DK"/>
        </a:p>
      </dgm:t>
    </dgm:pt>
    <dgm:pt modelId="{59EBBF5B-2D05-463D-B011-1BEF422B9450}" type="sibTrans" cxnId="{2F14FC14-B615-4576-8269-E9499FD71C65}">
      <dgm:prSet/>
      <dgm:spPr/>
      <dgm:t>
        <a:bodyPr/>
        <a:lstStyle/>
        <a:p>
          <a:endParaRPr lang="da-DK"/>
        </a:p>
      </dgm:t>
    </dgm:pt>
    <dgm:pt modelId="{CC1CA3A4-45BB-491F-9D38-3C6ADBEAC711}">
      <dgm:prSet phldrT="[Tekst]"/>
      <dgm:spPr/>
      <dgm:t>
        <a:bodyPr/>
        <a:lstStyle/>
        <a:p>
          <a:r>
            <a:rPr lang="da-DK"/>
            <a:t>Fase II: Kvalitativt studie</a:t>
          </a:r>
        </a:p>
      </dgm:t>
    </dgm:pt>
    <dgm:pt modelId="{36C9B656-8961-42A6-88F9-832EAC31EC86}" type="parTrans" cxnId="{E9F9CD2A-E22A-4858-9CDF-F4A98D8F03A2}">
      <dgm:prSet/>
      <dgm:spPr/>
      <dgm:t>
        <a:bodyPr/>
        <a:lstStyle/>
        <a:p>
          <a:endParaRPr lang="da-DK"/>
        </a:p>
      </dgm:t>
    </dgm:pt>
    <dgm:pt modelId="{2051FE71-2778-4273-8A31-0C0D3CA728CD}" type="sibTrans" cxnId="{E9F9CD2A-E22A-4858-9CDF-F4A98D8F03A2}">
      <dgm:prSet/>
      <dgm:spPr/>
      <dgm:t>
        <a:bodyPr/>
        <a:lstStyle/>
        <a:p>
          <a:endParaRPr lang="da-DK"/>
        </a:p>
      </dgm:t>
    </dgm:pt>
    <dgm:pt modelId="{54E480C8-74CE-4E7A-8737-D93C49D11D3A}">
      <dgm:prSet phldrT="[Tekst]"/>
      <dgm:spPr/>
      <dgm:t>
        <a:bodyPr/>
        <a:lstStyle/>
        <a:p>
          <a:r>
            <a:rPr lang="da-DK"/>
            <a:t>Interviews og observation</a:t>
          </a:r>
        </a:p>
      </dgm:t>
    </dgm:pt>
    <dgm:pt modelId="{76B6C55D-51F5-47CF-B2AD-FF1348332A7F}" type="parTrans" cxnId="{5C2D8615-D53B-4AA1-B11E-28BA700972A7}">
      <dgm:prSet/>
      <dgm:spPr/>
      <dgm:t>
        <a:bodyPr/>
        <a:lstStyle/>
        <a:p>
          <a:endParaRPr lang="da-DK"/>
        </a:p>
      </dgm:t>
    </dgm:pt>
    <dgm:pt modelId="{4392A3E4-26A8-4A53-AF0F-835BA41EC17D}" type="sibTrans" cxnId="{5C2D8615-D53B-4AA1-B11E-28BA700972A7}">
      <dgm:prSet/>
      <dgm:spPr/>
      <dgm:t>
        <a:bodyPr/>
        <a:lstStyle/>
        <a:p>
          <a:endParaRPr lang="da-DK"/>
        </a:p>
      </dgm:t>
    </dgm:pt>
    <dgm:pt modelId="{B82BFF4D-BC1A-44D8-8E54-AD4207CA22CD}">
      <dgm:prSet phldrT="[Tekst]"/>
      <dgm:spPr/>
      <dgm:t>
        <a:bodyPr/>
        <a:lstStyle/>
        <a:p>
          <a:r>
            <a:rPr lang="da-DK" b="1"/>
            <a:t>Fase III: Kvantitativ vidensproduktion</a:t>
          </a:r>
          <a:endParaRPr lang="da-DK"/>
        </a:p>
      </dgm:t>
    </dgm:pt>
    <dgm:pt modelId="{944A4652-0C50-4C70-8E23-24D4148AA31A}" type="parTrans" cxnId="{050958B5-0CE9-42D7-AB3B-EA993BD231FF}">
      <dgm:prSet/>
      <dgm:spPr/>
      <dgm:t>
        <a:bodyPr/>
        <a:lstStyle/>
        <a:p>
          <a:endParaRPr lang="da-DK"/>
        </a:p>
      </dgm:t>
    </dgm:pt>
    <dgm:pt modelId="{14F6731C-1643-43E9-B94A-05FAB4C9FD80}" type="sibTrans" cxnId="{050958B5-0CE9-42D7-AB3B-EA993BD231FF}">
      <dgm:prSet/>
      <dgm:spPr/>
      <dgm:t>
        <a:bodyPr/>
        <a:lstStyle/>
        <a:p>
          <a:endParaRPr lang="da-DK"/>
        </a:p>
      </dgm:t>
    </dgm:pt>
    <dgm:pt modelId="{CDACEE86-B460-4178-A2CA-661247ACC5A0}">
      <dgm:prSet phldrT="[Tekst]"/>
      <dgm:spPr/>
      <dgm:t>
        <a:bodyPr/>
        <a:lstStyle/>
        <a:p>
          <a:r>
            <a:rPr lang="da-DK"/>
            <a:t>Dataindsamling blandt 2.000</a:t>
          </a:r>
        </a:p>
      </dgm:t>
    </dgm:pt>
    <dgm:pt modelId="{B980CBA0-71ED-446E-BAC9-50E60649F469}" type="parTrans" cxnId="{D86A1F00-C1BD-4D9E-92B4-AC254F650CDC}">
      <dgm:prSet/>
      <dgm:spPr/>
      <dgm:t>
        <a:bodyPr/>
        <a:lstStyle/>
        <a:p>
          <a:endParaRPr lang="da-DK"/>
        </a:p>
      </dgm:t>
    </dgm:pt>
    <dgm:pt modelId="{44B819FB-DECE-4229-80F7-AEC18C030EFA}" type="sibTrans" cxnId="{D86A1F00-C1BD-4D9E-92B4-AC254F650CDC}">
      <dgm:prSet/>
      <dgm:spPr/>
      <dgm:t>
        <a:bodyPr/>
        <a:lstStyle/>
        <a:p>
          <a:endParaRPr lang="da-DK"/>
        </a:p>
      </dgm:t>
    </dgm:pt>
    <dgm:pt modelId="{D96A04D8-D20E-C64F-89F6-B582F5E0C711}">
      <dgm:prSet phldrT="[Tekst]"/>
      <dgm:spPr/>
      <dgm:t>
        <a:bodyPr/>
        <a:lstStyle/>
        <a:p>
          <a:r>
            <a:rPr lang="da-DK"/>
            <a:t>Input til kvantitativt spørgeskema</a:t>
          </a:r>
        </a:p>
      </dgm:t>
    </dgm:pt>
    <dgm:pt modelId="{D32AFDD0-D29C-CD4C-BAA0-3B00049EEAC1}" type="parTrans" cxnId="{56DFF0F2-620E-7341-B357-284AA3FAAD36}">
      <dgm:prSet/>
      <dgm:spPr/>
      <dgm:t>
        <a:bodyPr/>
        <a:lstStyle/>
        <a:p>
          <a:endParaRPr lang="da-DK"/>
        </a:p>
      </dgm:t>
    </dgm:pt>
    <dgm:pt modelId="{5EEC73B0-D797-6A43-BDD0-8F1DF4043003}" type="sibTrans" cxnId="{56DFF0F2-620E-7341-B357-284AA3FAAD36}">
      <dgm:prSet/>
      <dgm:spPr/>
      <dgm:t>
        <a:bodyPr/>
        <a:lstStyle/>
        <a:p>
          <a:endParaRPr lang="da-DK"/>
        </a:p>
      </dgm:t>
    </dgm:pt>
    <dgm:pt modelId="{034FE4DB-4ECD-4448-B154-6346923D180C}">
      <dgm:prSet phldrT="[Tekst]"/>
      <dgm:spPr/>
      <dgm:t>
        <a:bodyPr/>
        <a:lstStyle/>
        <a:p>
          <a:r>
            <a:rPr lang="da-DK"/>
            <a:t>Prototyper på brugerprofiler og modelkommuner</a:t>
          </a:r>
        </a:p>
      </dgm:t>
    </dgm:pt>
    <dgm:pt modelId="{F7864166-05AB-E44F-B6E3-1E5A9CD38AAA}" type="parTrans" cxnId="{C020AB13-11E6-F745-A6F6-C215E28FE7B2}">
      <dgm:prSet/>
      <dgm:spPr/>
      <dgm:t>
        <a:bodyPr/>
        <a:lstStyle/>
        <a:p>
          <a:endParaRPr lang="da-DK"/>
        </a:p>
      </dgm:t>
    </dgm:pt>
    <dgm:pt modelId="{6B2B2A92-DC32-3544-A4F1-1968F983B37B}" type="sibTrans" cxnId="{C020AB13-11E6-F745-A6F6-C215E28FE7B2}">
      <dgm:prSet/>
      <dgm:spPr/>
      <dgm:t>
        <a:bodyPr/>
        <a:lstStyle/>
        <a:p>
          <a:endParaRPr lang="da-DK"/>
        </a:p>
      </dgm:t>
    </dgm:pt>
    <dgm:pt modelId="{7E851193-02A1-5544-9705-22550A0EDDF0}">
      <dgm:prSet phldrT="[Tekst]"/>
      <dgm:spPr/>
      <dgm:t>
        <a:bodyPr/>
        <a:lstStyle/>
        <a:p>
          <a:r>
            <a:rPr lang="da-DK"/>
            <a:t>Brugerprofiler</a:t>
          </a:r>
        </a:p>
      </dgm:t>
    </dgm:pt>
    <dgm:pt modelId="{CFB25787-159F-094E-A9DE-85B4F78C99E3}" type="parTrans" cxnId="{17C96680-0AD7-9F4E-BC2E-04E4B7DDC503}">
      <dgm:prSet/>
      <dgm:spPr/>
      <dgm:t>
        <a:bodyPr/>
        <a:lstStyle/>
        <a:p>
          <a:endParaRPr lang="da-DK"/>
        </a:p>
      </dgm:t>
    </dgm:pt>
    <dgm:pt modelId="{3FC2057F-A0A4-CB4E-859E-2E03572DDA58}" type="sibTrans" cxnId="{17C96680-0AD7-9F4E-BC2E-04E4B7DDC503}">
      <dgm:prSet/>
      <dgm:spPr/>
      <dgm:t>
        <a:bodyPr/>
        <a:lstStyle/>
        <a:p>
          <a:endParaRPr lang="da-DK"/>
        </a:p>
      </dgm:t>
    </dgm:pt>
    <dgm:pt modelId="{5089AC94-4084-644F-8DAB-B8F541D02A06}">
      <dgm:prSet phldrT="[Tekst]"/>
      <dgm:spPr/>
      <dgm:t>
        <a:bodyPr/>
        <a:lstStyle/>
        <a:p>
          <a:r>
            <a:rPr lang="da-DK"/>
            <a:t>Efterspørgsels- og brugsfaktorer</a:t>
          </a:r>
        </a:p>
      </dgm:t>
    </dgm:pt>
    <dgm:pt modelId="{56B5A4A4-2FC8-E84D-9A0C-BB220E1995F2}" type="parTrans" cxnId="{10DC0F7B-0CE8-D345-B66B-973055D4C6B9}">
      <dgm:prSet/>
      <dgm:spPr/>
      <dgm:t>
        <a:bodyPr/>
        <a:lstStyle/>
        <a:p>
          <a:endParaRPr lang="da-DK"/>
        </a:p>
      </dgm:t>
    </dgm:pt>
    <dgm:pt modelId="{B6BDC9CC-E333-EB4A-9CD1-1E27D5CC3876}" type="sibTrans" cxnId="{10DC0F7B-0CE8-D345-B66B-973055D4C6B9}">
      <dgm:prSet/>
      <dgm:spPr/>
      <dgm:t>
        <a:bodyPr/>
        <a:lstStyle/>
        <a:p>
          <a:endParaRPr lang="da-DK"/>
        </a:p>
      </dgm:t>
    </dgm:pt>
    <dgm:pt modelId="{23FBA25A-D89C-4240-91BA-B996FE070662}">
      <dgm:prSet/>
      <dgm:spPr/>
      <dgm:t>
        <a:bodyPr/>
        <a:lstStyle/>
        <a:p>
          <a:r>
            <a:rPr lang="da-DK"/>
            <a:t>Konference</a:t>
          </a:r>
        </a:p>
      </dgm:t>
    </dgm:pt>
    <dgm:pt modelId="{465344E2-705D-9543-8777-EADDFF2377A8}" type="parTrans" cxnId="{EC371343-2EE5-D441-9673-9586375D1DBC}">
      <dgm:prSet/>
      <dgm:spPr/>
      <dgm:t>
        <a:bodyPr/>
        <a:lstStyle/>
        <a:p>
          <a:endParaRPr lang="da-DK"/>
        </a:p>
      </dgm:t>
    </dgm:pt>
    <dgm:pt modelId="{F803AEDB-DACE-7E4F-94B3-A48FBD75AB99}" type="sibTrans" cxnId="{EC371343-2EE5-D441-9673-9586375D1DBC}">
      <dgm:prSet/>
      <dgm:spPr/>
      <dgm:t>
        <a:bodyPr/>
        <a:lstStyle/>
        <a:p>
          <a:endParaRPr lang="da-DK"/>
        </a:p>
      </dgm:t>
    </dgm:pt>
    <dgm:pt modelId="{D05444E5-5806-CF4E-8E19-2AC6FDE22AB8}">
      <dgm:prSet/>
      <dgm:spPr/>
      <dgm:t>
        <a:bodyPr/>
        <a:lstStyle/>
        <a:p>
          <a:r>
            <a:rPr lang="da-DK"/>
            <a:t>Lokale workshops i CB</a:t>
          </a:r>
        </a:p>
      </dgm:t>
    </dgm:pt>
    <dgm:pt modelId="{0DEC0B34-716E-C942-A2AC-89ACB71E4373}" type="parTrans" cxnId="{CAD71BA7-D097-C843-A191-BC00D51683E3}">
      <dgm:prSet/>
      <dgm:spPr/>
      <dgm:t>
        <a:bodyPr/>
        <a:lstStyle/>
        <a:p>
          <a:endParaRPr lang="da-DK"/>
        </a:p>
      </dgm:t>
    </dgm:pt>
    <dgm:pt modelId="{E318C39D-4850-DA40-B290-3B2E54DE7669}" type="sibTrans" cxnId="{CAD71BA7-D097-C843-A191-BC00D51683E3}">
      <dgm:prSet/>
      <dgm:spPr/>
      <dgm:t>
        <a:bodyPr/>
        <a:lstStyle/>
        <a:p>
          <a:endParaRPr lang="da-DK"/>
        </a:p>
      </dgm:t>
    </dgm:pt>
    <dgm:pt modelId="{A0D3DD34-4454-7A4C-88AC-AD1FF8AE78FF}">
      <dgm:prSet/>
      <dgm:spPr/>
      <dgm:t>
        <a:bodyPr/>
        <a:lstStyle/>
        <a:p>
          <a:r>
            <a:rPr lang="da-DK"/>
            <a:t>Lokal og national omtaler</a:t>
          </a:r>
        </a:p>
      </dgm:t>
    </dgm:pt>
    <dgm:pt modelId="{6E4A675C-4729-BB4D-9CF1-036D51630ADD}" type="parTrans" cxnId="{28426BD1-6F69-9B49-A46F-E6308B354961}">
      <dgm:prSet/>
      <dgm:spPr/>
      <dgm:t>
        <a:bodyPr/>
        <a:lstStyle/>
        <a:p>
          <a:endParaRPr lang="da-DK"/>
        </a:p>
      </dgm:t>
    </dgm:pt>
    <dgm:pt modelId="{7557D093-6C51-0C49-BC7F-488F4D81AFCD}" type="sibTrans" cxnId="{28426BD1-6F69-9B49-A46F-E6308B354961}">
      <dgm:prSet/>
      <dgm:spPr/>
      <dgm:t>
        <a:bodyPr/>
        <a:lstStyle/>
        <a:p>
          <a:endParaRPr lang="da-DK"/>
        </a:p>
      </dgm:t>
    </dgm:pt>
    <dgm:pt modelId="{AABEE509-BFCF-2F4E-B61F-9C15BCFEAC61}">
      <dgm:prSet/>
      <dgm:spPr/>
      <dgm:t>
        <a:bodyPr/>
        <a:lstStyle/>
        <a:p>
          <a:r>
            <a:rPr lang="da-DK" b="1"/>
            <a:t>Fase V: Evaluering og afrapportering</a:t>
          </a:r>
          <a:endParaRPr lang="da-DK"/>
        </a:p>
      </dgm:t>
    </dgm:pt>
    <dgm:pt modelId="{003B6C39-53D4-974A-A7C4-98D363D81417}" type="parTrans" cxnId="{9025DE6C-7980-5E4F-B6CC-7FA6EE34F7E9}">
      <dgm:prSet/>
      <dgm:spPr/>
      <dgm:t>
        <a:bodyPr/>
        <a:lstStyle/>
        <a:p>
          <a:endParaRPr lang="da-DK"/>
        </a:p>
      </dgm:t>
    </dgm:pt>
    <dgm:pt modelId="{814A2A36-F70B-8140-AC20-0D943E990B68}" type="sibTrans" cxnId="{9025DE6C-7980-5E4F-B6CC-7FA6EE34F7E9}">
      <dgm:prSet/>
      <dgm:spPr/>
      <dgm:t>
        <a:bodyPr/>
        <a:lstStyle/>
        <a:p>
          <a:endParaRPr lang="da-DK"/>
        </a:p>
      </dgm:t>
    </dgm:pt>
    <dgm:pt modelId="{5944E1DD-F515-5640-935C-93A601966D97}">
      <dgm:prSet/>
      <dgm:spPr/>
      <dgm:t>
        <a:bodyPr/>
        <a:lstStyle/>
        <a:p>
          <a:r>
            <a:rPr lang="da-DK"/>
            <a:t>Evalueringsworkshop</a:t>
          </a:r>
        </a:p>
      </dgm:t>
    </dgm:pt>
    <dgm:pt modelId="{C88EEB8A-6B1C-744F-A99A-EBAF84D3B7E7}" type="parTrans" cxnId="{64B8074A-43F4-D64F-980B-7D9A52F3EFD5}">
      <dgm:prSet/>
      <dgm:spPr/>
      <dgm:t>
        <a:bodyPr/>
        <a:lstStyle/>
        <a:p>
          <a:endParaRPr lang="da-DK"/>
        </a:p>
      </dgm:t>
    </dgm:pt>
    <dgm:pt modelId="{EE58AF77-FACD-DF46-B2DE-345D287B583B}" type="sibTrans" cxnId="{64B8074A-43F4-D64F-980B-7D9A52F3EFD5}">
      <dgm:prSet/>
      <dgm:spPr/>
      <dgm:t>
        <a:bodyPr/>
        <a:lstStyle/>
        <a:p>
          <a:endParaRPr lang="da-DK"/>
        </a:p>
      </dgm:t>
    </dgm:pt>
    <dgm:pt modelId="{2388EE27-291D-AC4C-85A3-6C4CBF823488}">
      <dgm:prSet/>
      <dgm:spPr/>
      <dgm:t>
        <a:bodyPr/>
        <a:lstStyle/>
        <a:p>
          <a:r>
            <a:rPr lang="da-DK"/>
            <a:t>Endelig afrapportering til Kulturstyrelsen</a:t>
          </a:r>
        </a:p>
      </dgm:t>
    </dgm:pt>
    <dgm:pt modelId="{5AF99ECE-AC08-AD4C-A6A7-BCD3F539DFC8}" type="parTrans" cxnId="{3755FBE5-9D3B-8846-8ABC-55F270E258A6}">
      <dgm:prSet/>
      <dgm:spPr/>
      <dgm:t>
        <a:bodyPr/>
        <a:lstStyle/>
        <a:p>
          <a:endParaRPr lang="da-DK"/>
        </a:p>
      </dgm:t>
    </dgm:pt>
    <dgm:pt modelId="{3B0ADBBD-743C-E647-A522-557FA50F55AB}" type="sibTrans" cxnId="{3755FBE5-9D3B-8846-8ABC-55F270E258A6}">
      <dgm:prSet/>
      <dgm:spPr/>
      <dgm:t>
        <a:bodyPr/>
        <a:lstStyle/>
        <a:p>
          <a:endParaRPr lang="da-DK"/>
        </a:p>
      </dgm:t>
    </dgm:pt>
    <dgm:pt modelId="{A4F94A5E-E5F1-49B4-AA15-21291B9997F3}" type="pres">
      <dgm:prSet presAssocID="{3E87A887-DF3E-4917-85D6-5B3905BBF4F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FE4AA623-A492-4022-AFE8-BADE81494949}" type="pres">
      <dgm:prSet presAssocID="{3E87A887-DF3E-4917-85D6-5B3905BBF4F3}" presName="tSp" presStyleCnt="0"/>
      <dgm:spPr/>
    </dgm:pt>
    <dgm:pt modelId="{53AD4859-C877-4F92-B991-2DAF1FD88C1D}" type="pres">
      <dgm:prSet presAssocID="{3E87A887-DF3E-4917-85D6-5B3905BBF4F3}" presName="bSp" presStyleCnt="0"/>
      <dgm:spPr/>
    </dgm:pt>
    <dgm:pt modelId="{075099E4-6FB7-4584-A0B5-94EE2865D5EE}" type="pres">
      <dgm:prSet presAssocID="{3E87A887-DF3E-4917-85D6-5B3905BBF4F3}" presName="process" presStyleCnt="0"/>
      <dgm:spPr/>
    </dgm:pt>
    <dgm:pt modelId="{AB5F90A1-8B6B-4C49-B5B9-43A449C321AD}" type="pres">
      <dgm:prSet presAssocID="{8B6DD3B9-CC66-4BC3-AB71-AF9AE9D7809E}" presName="composite1" presStyleCnt="0"/>
      <dgm:spPr/>
    </dgm:pt>
    <dgm:pt modelId="{BC84FBC2-4121-44CF-AB44-85C13F883D67}" type="pres">
      <dgm:prSet presAssocID="{8B6DD3B9-CC66-4BC3-AB71-AF9AE9D7809E}" presName="dummyNode1" presStyleLbl="node1" presStyleIdx="0" presStyleCnt="5"/>
      <dgm:spPr/>
    </dgm:pt>
    <dgm:pt modelId="{0B6D3700-ABD8-4941-BF2A-13038A13C044}" type="pres">
      <dgm:prSet presAssocID="{8B6DD3B9-CC66-4BC3-AB71-AF9AE9D7809E}" presName="childNode1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337B7DB8-8309-4072-9CC7-0CB24E0900AA}" type="pres">
      <dgm:prSet presAssocID="{8B6DD3B9-CC66-4BC3-AB71-AF9AE9D7809E}" presName="childNode1tx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2BAC8C2F-3060-4A56-BC32-4E97B65AD6D9}" type="pres">
      <dgm:prSet presAssocID="{8B6DD3B9-CC66-4BC3-AB71-AF9AE9D7809E}" presName="parentNode1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5000FFF5-EE4B-42F8-BD55-59243E3EC8D0}" type="pres">
      <dgm:prSet presAssocID="{8B6DD3B9-CC66-4BC3-AB71-AF9AE9D7809E}" presName="connSite1" presStyleCnt="0"/>
      <dgm:spPr/>
    </dgm:pt>
    <dgm:pt modelId="{FDBD4AC4-91F2-466C-8B1C-C194BED048BE}" type="pres">
      <dgm:prSet presAssocID="{AC85D253-5D78-47FD-B60D-0E87B384D968}" presName="Name9" presStyleLbl="sibTrans2D1" presStyleIdx="0" presStyleCnt="4"/>
      <dgm:spPr/>
      <dgm:t>
        <a:bodyPr/>
        <a:lstStyle/>
        <a:p>
          <a:endParaRPr lang="da-DK"/>
        </a:p>
      </dgm:t>
    </dgm:pt>
    <dgm:pt modelId="{0CCAA503-FA72-47B3-9474-2FC9C8D8369F}" type="pres">
      <dgm:prSet presAssocID="{CC1CA3A4-45BB-491F-9D38-3C6ADBEAC711}" presName="composite2" presStyleCnt="0"/>
      <dgm:spPr/>
    </dgm:pt>
    <dgm:pt modelId="{510C295C-102A-4A9E-A89E-C712382271A2}" type="pres">
      <dgm:prSet presAssocID="{CC1CA3A4-45BB-491F-9D38-3C6ADBEAC711}" presName="dummyNode2" presStyleLbl="node1" presStyleIdx="0" presStyleCnt="5"/>
      <dgm:spPr/>
    </dgm:pt>
    <dgm:pt modelId="{DBBFFC68-50E9-4309-98B3-37ED2F5E3912}" type="pres">
      <dgm:prSet presAssocID="{CC1CA3A4-45BB-491F-9D38-3C6ADBEAC711}" presName="childNode2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34D9BCB3-6480-4602-AF17-F26999122692}" type="pres">
      <dgm:prSet presAssocID="{CC1CA3A4-45BB-491F-9D38-3C6ADBEAC711}" presName="childNode2tx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D1C9440A-A1B3-452D-BB4C-89B426544E75}" type="pres">
      <dgm:prSet presAssocID="{CC1CA3A4-45BB-491F-9D38-3C6ADBEAC711}" presName="parentNode2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9852534D-1DF1-4258-A267-80EFAFE22692}" type="pres">
      <dgm:prSet presAssocID="{CC1CA3A4-45BB-491F-9D38-3C6ADBEAC711}" presName="connSite2" presStyleCnt="0"/>
      <dgm:spPr/>
    </dgm:pt>
    <dgm:pt modelId="{4EF15C6A-38C1-4512-AF91-F5A01AA6998B}" type="pres">
      <dgm:prSet presAssocID="{2051FE71-2778-4273-8A31-0C0D3CA728CD}" presName="Name18" presStyleLbl="sibTrans2D1" presStyleIdx="1" presStyleCnt="4"/>
      <dgm:spPr/>
      <dgm:t>
        <a:bodyPr/>
        <a:lstStyle/>
        <a:p>
          <a:endParaRPr lang="da-DK"/>
        </a:p>
      </dgm:t>
    </dgm:pt>
    <dgm:pt modelId="{7326C6B7-0192-432E-81F0-03C0F237E527}" type="pres">
      <dgm:prSet presAssocID="{B82BFF4D-BC1A-44D8-8E54-AD4207CA22CD}" presName="composite1" presStyleCnt="0"/>
      <dgm:spPr/>
    </dgm:pt>
    <dgm:pt modelId="{33BD6634-CE5C-429E-B74F-55F785B95476}" type="pres">
      <dgm:prSet presAssocID="{B82BFF4D-BC1A-44D8-8E54-AD4207CA22CD}" presName="dummyNode1" presStyleLbl="node1" presStyleIdx="1" presStyleCnt="5"/>
      <dgm:spPr/>
    </dgm:pt>
    <dgm:pt modelId="{A8D3DA1B-9D9C-4F4A-AD8D-43DD5F348489}" type="pres">
      <dgm:prSet presAssocID="{B82BFF4D-BC1A-44D8-8E54-AD4207CA22CD}" presName="childNode1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E027280-87F7-4AF1-B2DA-2AB77F9C9FBA}" type="pres">
      <dgm:prSet presAssocID="{B82BFF4D-BC1A-44D8-8E54-AD4207CA22CD}" presName="childNode1tx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963C98B-7F65-4129-8E36-8CEF06F7EB2A}" type="pres">
      <dgm:prSet presAssocID="{B82BFF4D-BC1A-44D8-8E54-AD4207CA22CD}" presName="parentNode1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DECF9F77-2F8B-4DD0-94AB-3C3821612688}" type="pres">
      <dgm:prSet presAssocID="{B82BFF4D-BC1A-44D8-8E54-AD4207CA22CD}" presName="connSite1" presStyleCnt="0"/>
      <dgm:spPr/>
    </dgm:pt>
    <dgm:pt modelId="{0870C68A-A5BF-4744-92F4-BB5C947C6194}" type="pres">
      <dgm:prSet presAssocID="{14F6731C-1643-43E9-B94A-05FAB4C9FD80}" presName="Name9" presStyleLbl="sibTrans2D1" presStyleIdx="2" presStyleCnt="4"/>
      <dgm:spPr/>
      <dgm:t>
        <a:bodyPr/>
        <a:lstStyle/>
        <a:p>
          <a:endParaRPr lang="da-DK"/>
        </a:p>
      </dgm:t>
    </dgm:pt>
    <dgm:pt modelId="{CCFF2BC7-D829-4C91-9EA9-863BD0D3845C}" type="pres">
      <dgm:prSet presAssocID="{42425ECA-9067-4CAA-84D5-7BA070057F9E}" presName="composite2" presStyleCnt="0"/>
      <dgm:spPr/>
    </dgm:pt>
    <dgm:pt modelId="{AA1DA041-FA8A-4013-9F96-66AEA36562F0}" type="pres">
      <dgm:prSet presAssocID="{42425ECA-9067-4CAA-84D5-7BA070057F9E}" presName="dummyNode2" presStyleLbl="node1" presStyleIdx="2" presStyleCnt="5"/>
      <dgm:spPr/>
    </dgm:pt>
    <dgm:pt modelId="{606E9884-7003-4EBB-AC3C-F3046C30C626}" type="pres">
      <dgm:prSet presAssocID="{42425ECA-9067-4CAA-84D5-7BA070057F9E}" presName="childNode2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F3880CAB-8D0B-45B6-8B33-2D183E2ED5CB}" type="pres">
      <dgm:prSet presAssocID="{42425ECA-9067-4CAA-84D5-7BA070057F9E}" presName="childNode2tx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8088012-D8F5-4262-98E4-2AD5383AE940}" type="pres">
      <dgm:prSet presAssocID="{42425ECA-9067-4CAA-84D5-7BA070057F9E}" presName="parentNode2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E34C3CDB-B38C-495A-9BE9-53D5FD093467}" type="pres">
      <dgm:prSet presAssocID="{42425ECA-9067-4CAA-84D5-7BA070057F9E}" presName="connSite2" presStyleCnt="0"/>
      <dgm:spPr/>
    </dgm:pt>
    <dgm:pt modelId="{02F6A0E7-7CDE-4038-A832-A2465ABA7338}" type="pres">
      <dgm:prSet presAssocID="{8B2B2907-5319-4E00-81F2-1F07E691E1A3}" presName="Name18" presStyleLbl="sibTrans2D1" presStyleIdx="3" presStyleCnt="4"/>
      <dgm:spPr/>
      <dgm:t>
        <a:bodyPr/>
        <a:lstStyle/>
        <a:p>
          <a:endParaRPr lang="da-DK"/>
        </a:p>
      </dgm:t>
    </dgm:pt>
    <dgm:pt modelId="{56765C28-7723-3A4A-87D7-B0A96C6E0244}" type="pres">
      <dgm:prSet presAssocID="{AABEE509-BFCF-2F4E-B61F-9C15BCFEAC61}" presName="composite1" presStyleCnt="0"/>
      <dgm:spPr/>
    </dgm:pt>
    <dgm:pt modelId="{A0AA1BE4-262C-904C-9E34-C5B98B0A5AE2}" type="pres">
      <dgm:prSet presAssocID="{AABEE509-BFCF-2F4E-B61F-9C15BCFEAC61}" presName="dummyNode1" presStyleLbl="node1" presStyleIdx="3" presStyleCnt="5"/>
      <dgm:spPr/>
    </dgm:pt>
    <dgm:pt modelId="{DB0C2A0D-2F50-D44F-B2A2-2A073A8F7871}" type="pres">
      <dgm:prSet presAssocID="{AABEE509-BFCF-2F4E-B61F-9C15BCFEAC61}" presName="childNode1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DC3E2EDD-CD64-0E45-B3FC-90AEAD43E23E}" type="pres">
      <dgm:prSet presAssocID="{AABEE509-BFCF-2F4E-B61F-9C15BCFEAC61}" presName="childNode1tx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99602A09-C545-D643-B3C3-63D306C10070}" type="pres">
      <dgm:prSet presAssocID="{AABEE509-BFCF-2F4E-B61F-9C15BCFEAC61}" presName="parentNode1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25B42C7B-A548-2246-A049-32D2B2EC77FC}" type="pres">
      <dgm:prSet presAssocID="{AABEE509-BFCF-2F4E-B61F-9C15BCFEAC61}" presName="connSite1" presStyleCnt="0"/>
      <dgm:spPr/>
    </dgm:pt>
  </dgm:ptLst>
  <dgm:cxnLst>
    <dgm:cxn modelId="{38B6E094-901A-8641-A6A9-BD4DAB6A94D2}" type="presOf" srcId="{54E480C8-74CE-4E7A-8737-D93C49D11D3A}" destId="{DBBFFC68-50E9-4309-98B3-37ED2F5E3912}" srcOrd="0" destOrd="0" presId="urn:microsoft.com/office/officeart/2005/8/layout/hProcess4"/>
    <dgm:cxn modelId="{56DFF0F2-620E-7341-B357-284AA3FAAD36}" srcId="{CC1CA3A4-45BB-491F-9D38-3C6ADBEAC711}" destId="{D96A04D8-D20E-C64F-89F6-B582F5E0C711}" srcOrd="1" destOrd="0" parTransId="{D32AFDD0-D29C-CD4C-BAA0-3B00049EEAC1}" sibTransId="{5EEC73B0-D797-6A43-BDD0-8F1DF4043003}"/>
    <dgm:cxn modelId="{D4B45D1B-B7AF-3C4B-97EB-861E78D1334B}" type="presOf" srcId="{5089AC94-4084-644F-8DAB-B8F541D02A06}" destId="{A8D3DA1B-9D9C-4F4A-AD8D-43DD5F348489}" srcOrd="0" destOrd="2" presId="urn:microsoft.com/office/officeart/2005/8/layout/hProcess4"/>
    <dgm:cxn modelId="{421F3632-521F-4245-B1FD-74E4CE88D268}" type="presOf" srcId="{034FE4DB-4ECD-4448-B154-6346923D180C}" destId="{337B7DB8-8309-4072-9CC7-0CB24E0900AA}" srcOrd="1" destOrd="2" presId="urn:microsoft.com/office/officeart/2005/8/layout/hProcess4"/>
    <dgm:cxn modelId="{19673A60-C309-3A4A-95E0-38DAF99237A0}" type="presOf" srcId="{D96A04D8-D20E-C64F-89F6-B582F5E0C711}" destId="{34D9BCB3-6480-4602-AF17-F26999122692}" srcOrd="1" destOrd="1" presId="urn:microsoft.com/office/officeart/2005/8/layout/hProcess4"/>
    <dgm:cxn modelId="{F866573E-83FE-D94F-8025-5A7583C15805}" type="presOf" srcId="{14F6731C-1643-43E9-B94A-05FAB4C9FD80}" destId="{0870C68A-A5BF-4744-92F4-BB5C947C6194}" srcOrd="0" destOrd="0" presId="urn:microsoft.com/office/officeart/2005/8/layout/hProcess4"/>
    <dgm:cxn modelId="{8B788F7C-DBEC-7F4E-B0D1-F04FA4F8494B}" type="presOf" srcId="{8B6DD3B9-CC66-4BC3-AB71-AF9AE9D7809E}" destId="{2BAC8C2F-3060-4A56-BC32-4E97B65AD6D9}" srcOrd="0" destOrd="0" presId="urn:microsoft.com/office/officeart/2005/8/layout/hProcess4"/>
    <dgm:cxn modelId="{E9F9CD2A-E22A-4858-9CDF-F4A98D8F03A2}" srcId="{3E87A887-DF3E-4917-85D6-5B3905BBF4F3}" destId="{CC1CA3A4-45BB-491F-9D38-3C6ADBEAC711}" srcOrd="1" destOrd="0" parTransId="{36C9B656-8961-42A6-88F9-832EAC31EC86}" sibTransId="{2051FE71-2778-4273-8A31-0C0D3CA728CD}"/>
    <dgm:cxn modelId="{E4EF277A-1EB3-8948-9D57-2013F9FA6B26}" type="presOf" srcId="{1C1DE9B0-8C28-4B41-B51C-0E7FC98550A2}" destId="{F3880CAB-8D0B-45B6-8B33-2D183E2ED5CB}" srcOrd="1" destOrd="0" presId="urn:microsoft.com/office/officeart/2005/8/layout/hProcess4"/>
    <dgm:cxn modelId="{DBE47D65-E610-A74E-934C-A4B6960CA42D}" type="presOf" srcId="{CC1CA3A4-45BB-491F-9D38-3C6ADBEAC711}" destId="{D1C9440A-A1B3-452D-BB4C-89B426544E75}" srcOrd="0" destOrd="0" presId="urn:microsoft.com/office/officeart/2005/8/layout/hProcess4"/>
    <dgm:cxn modelId="{1E90EC45-BCCA-4087-9F9F-239D1CF9C962}" srcId="{8B6DD3B9-CC66-4BC3-AB71-AF9AE9D7809E}" destId="{4316C3B8-7B36-42D8-A563-EB894541E06A}" srcOrd="1" destOrd="0" parTransId="{0D477C43-7022-4654-A201-C97345D4B0B3}" sibTransId="{903B125F-22CB-4BB2-96A1-B97549311629}"/>
    <dgm:cxn modelId="{1AEE96F4-E1AE-CE4E-BCDD-800DF637E0CB}" type="presOf" srcId="{23FBA25A-D89C-4240-91BA-B996FE070662}" destId="{F3880CAB-8D0B-45B6-8B33-2D183E2ED5CB}" srcOrd="1" destOrd="1" presId="urn:microsoft.com/office/officeart/2005/8/layout/hProcess4"/>
    <dgm:cxn modelId="{DA5D8B1D-BBA2-3746-B616-805CA880498B}" type="presOf" srcId="{B82BFF4D-BC1A-44D8-8E54-AD4207CA22CD}" destId="{1963C98B-7F65-4129-8E36-8CEF06F7EB2A}" srcOrd="0" destOrd="0" presId="urn:microsoft.com/office/officeart/2005/8/layout/hProcess4"/>
    <dgm:cxn modelId="{7E4F5E61-8F80-C048-B49D-A93B9016DF9C}" type="presOf" srcId="{CDACEE86-B460-4178-A2CA-661247ACC5A0}" destId="{A8D3DA1B-9D9C-4F4A-AD8D-43DD5F348489}" srcOrd="0" destOrd="0" presId="urn:microsoft.com/office/officeart/2005/8/layout/hProcess4"/>
    <dgm:cxn modelId="{33119714-1B0D-7547-B88B-59CAE0FA6E6D}" type="presOf" srcId="{54E480C8-74CE-4E7A-8737-D93C49D11D3A}" destId="{34D9BCB3-6480-4602-AF17-F26999122692}" srcOrd="1" destOrd="0" presId="urn:microsoft.com/office/officeart/2005/8/layout/hProcess4"/>
    <dgm:cxn modelId="{28426BD1-6F69-9B49-A46F-E6308B354961}" srcId="{42425ECA-9067-4CAA-84D5-7BA070057F9E}" destId="{A0D3DD34-4454-7A4C-88AC-AD1FF8AE78FF}" srcOrd="3" destOrd="0" parTransId="{6E4A675C-4729-BB4D-9CF1-036D51630ADD}" sibTransId="{7557D093-6C51-0C49-BC7F-488F4D81AFCD}"/>
    <dgm:cxn modelId="{E7B48F20-BE4B-8347-9C72-2F5AF0F77961}" type="presOf" srcId="{AABEE509-BFCF-2F4E-B61F-9C15BCFEAC61}" destId="{99602A09-C545-D643-B3C3-63D306C10070}" srcOrd="0" destOrd="0" presId="urn:microsoft.com/office/officeart/2005/8/layout/hProcess4"/>
    <dgm:cxn modelId="{B79FF533-3D7D-2C47-AA14-CB8E3025565C}" type="presOf" srcId="{A0D3DD34-4454-7A4C-88AC-AD1FF8AE78FF}" destId="{F3880CAB-8D0B-45B6-8B33-2D183E2ED5CB}" srcOrd="1" destOrd="3" presId="urn:microsoft.com/office/officeart/2005/8/layout/hProcess4"/>
    <dgm:cxn modelId="{2A65DCF4-0E11-4EA7-A569-9FF27739D319}" srcId="{3E87A887-DF3E-4917-85D6-5B3905BBF4F3}" destId="{42425ECA-9067-4CAA-84D5-7BA070057F9E}" srcOrd="3" destOrd="0" parTransId="{5C4F6A8C-A45F-4DBD-8A24-8C420E5C1E18}" sibTransId="{8B2B2907-5319-4E00-81F2-1F07E691E1A3}"/>
    <dgm:cxn modelId="{D86A1F00-C1BD-4D9E-92B4-AC254F650CDC}" srcId="{B82BFF4D-BC1A-44D8-8E54-AD4207CA22CD}" destId="{CDACEE86-B460-4178-A2CA-661247ACC5A0}" srcOrd="0" destOrd="0" parTransId="{B980CBA0-71ED-446E-BAC9-50E60649F469}" sibTransId="{44B819FB-DECE-4229-80F7-AEC18C030EFA}"/>
    <dgm:cxn modelId="{B364196F-F8FE-7344-94B8-8AAC4D1C8F89}" type="presOf" srcId="{AC85D253-5D78-47FD-B60D-0E87B384D968}" destId="{FDBD4AC4-91F2-466C-8B1C-C194BED048BE}" srcOrd="0" destOrd="0" presId="urn:microsoft.com/office/officeart/2005/8/layout/hProcess4"/>
    <dgm:cxn modelId="{4FFBD9C5-8F90-D544-9DC0-00F6A06B976E}" type="presOf" srcId="{D05444E5-5806-CF4E-8E19-2AC6FDE22AB8}" destId="{606E9884-7003-4EBB-AC3C-F3046C30C626}" srcOrd="0" destOrd="2" presId="urn:microsoft.com/office/officeart/2005/8/layout/hProcess4"/>
    <dgm:cxn modelId="{803BCB42-253D-0D4B-9510-1A937A256E90}" type="presOf" srcId="{1C1DE9B0-8C28-4B41-B51C-0E7FC98550A2}" destId="{606E9884-7003-4EBB-AC3C-F3046C30C626}" srcOrd="0" destOrd="0" presId="urn:microsoft.com/office/officeart/2005/8/layout/hProcess4"/>
    <dgm:cxn modelId="{10DC0F7B-0CE8-D345-B66B-973055D4C6B9}" srcId="{B82BFF4D-BC1A-44D8-8E54-AD4207CA22CD}" destId="{5089AC94-4084-644F-8DAB-B8F541D02A06}" srcOrd="2" destOrd="0" parTransId="{56B5A4A4-2FC8-E84D-9A0C-BB220E1995F2}" sibTransId="{B6BDC9CC-E333-EB4A-9CD1-1E27D5CC3876}"/>
    <dgm:cxn modelId="{17C96680-0AD7-9F4E-BC2E-04E4B7DDC503}" srcId="{B82BFF4D-BC1A-44D8-8E54-AD4207CA22CD}" destId="{7E851193-02A1-5544-9705-22550A0EDDF0}" srcOrd="1" destOrd="0" parTransId="{CFB25787-159F-094E-A9DE-85B4F78C99E3}" sibTransId="{3FC2057F-A0A4-CB4E-859E-2E03572DDA58}"/>
    <dgm:cxn modelId="{5A161080-7B77-FE49-8B72-159EC639E92E}" type="presOf" srcId="{23FBA25A-D89C-4240-91BA-B996FE070662}" destId="{606E9884-7003-4EBB-AC3C-F3046C30C626}" srcOrd="0" destOrd="1" presId="urn:microsoft.com/office/officeart/2005/8/layout/hProcess4"/>
    <dgm:cxn modelId="{9815C3B1-F195-8C47-A273-D810D45E4E01}" type="presOf" srcId="{5944E1DD-F515-5640-935C-93A601966D97}" destId="{DB0C2A0D-2F50-D44F-B2A2-2A073A8F7871}" srcOrd="0" destOrd="0" presId="urn:microsoft.com/office/officeart/2005/8/layout/hProcess4"/>
    <dgm:cxn modelId="{050958B5-0CE9-42D7-AB3B-EA993BD231FF}" srcId="{3E87A887-DF3E-4917-85D6-5B3905BBF4F3}" destId="{B82BFF4D-BC1A-44D8-8E54-AD4207CA22CD}" srcOrd="2" destOrd="0" parTransId="{944A4652-0C50-4C70-8E23-24D4148AA31A}" sibTransId="{14F6731C-1643-43E9-B94A-05FAB4C9FD80}"/>
    <dgm:cxn modelId="{A9D290E7-1B8A-8842-A773-2000896B2163}" type="presOf" srcId="{034FE4DB-4ECD-4448-B154-6346923D180C}" destId="{0B6D3700-ABD8-4941-BF2A-13038A13C044}" srcOrd="0" destOrd="2" presId="urn:microsoft.com/office/officeart/2005/8/layout/hProcess4"/>
    <dgm:cxn modelId="{61E11596-CF70-7B44-A412-9066D6177D04}" type="presOf" srcId="{42425ECA-9067-4CAA-84D5-7BA070057F9E}" destId="{08088012-D8F5-4262-98E4-2AD5383AE940}" srcOrd="0" destOrd="0" presId="urn:microsoft.com/office/officeart/2005/8/layout/hProcess4"/>
    <dgm:cxn modelId="{C020AB13-11E6-F745-A6F6-C215E28FE7B2}" srcId="{8B6DD3B9-CC66-4BC3-AB71-AF9AE9D7809E}" destId="{034FE4DB-4ECD-4448-B154-6346923D180C}" srcOrd="2" destOrd="0" parTransId="{F7864166-05AB-E44F-B6E3-1E5A9CD38AAA}" sibTransId="{6B2B2A92-DC32-3544-A4F1-1968F983B37B}"/>
    <dgm:cxn modelId="{51FB4C64-B74D-9644-B783-132FECCE8182}" type="presOf" srcId="{A0D3DD34-4454-7A4C-88AC-AD1FF8AE78FF}" destId="{606E9884-7003-4EBB-AC3C-F3046C30C626}" srcOrd="0" destOrd="3" presId="urn:microsoft.com/office/officeart/2005/8/layout/hProcess4"/>
    <dgm:cxn modelId="{05C6557A-7EFE-AA44-BF31-C2E387B5FF80}" type="presOf" srcId="{4316C3B8-7B36-42D8-A563-EB894541E06A}" destId="{337B7DB8-8309-4072-9CC7-0CB24E0900AA}" srcOrd="1" destOrd="1" presId="urn:microsoft.com/office/officeart/2005/8/layout/hProcess4"/>
    <dgm:cxn modelId="{BD0A24E6-CFD1-ED47-8948-E68BAFD949B8}" type="presOf" srcId="{7E851193-02A1-5544-9705-22550A0EDDF0}" destId="{BE027280-87F7-4AF1-B2DA-2AB77F9C9FBA}" srcOrd="1" destOrd="1" presId="urn:microsoft.com/office/officeart/2005/8/layout/hProcess4"/>
    <dgm:cxn modelId="{EC371343-2EE5-D441-9673-9586375D1DBC}" srcId="{42425ECA-9067-4CAA-84D5-7BA070057F9E}" destId="{23FBA25A-D89C-4240-91BA-B996FE070662}" srcOrd="1" destOrd="0" parTransId="{465344E2-705D-9543-8777-EADDFF2377A8}" sibTransId="{F803AEDB-DACE-7E4F-94B3-A48FBD75AB99}"/>
    <dgm:cxn modelId="{E30F9D53-906E-814A-B2B1-ECA05118E8A3}" type="presOf" srcId="{8B2B2907-5319-4E00-81F2-1F07E691E1A3}" destId="{02F6A0E7-7CDE-4038-A832-A2465ABA7338}" srcOrd="0" destOrd="0" presId="urn:microsoft.com/office/officeart/2005/8/layout/hProcess4"/>
    <dgm:cxn modelId="{CAD71BA7-D097-C843-A191-BC00D51683E3}" srcId="{42425ECA-9067-4CAA-84D5-7BA070057F9E}" destId="{D05444E5-5806-CF4E-8E19-2AC6FDE22AB8}" srcOrd="2" destOrd="0" parTransId="{0DEC0B34-716E-C942-A2AC-89ACB71E4373}" sibTransId="{E318C39D-4850-DA40-B290-3B2E54DE7669}"/>
    <dgm:cxn modelId="{3755FBE5-9D3B-8846-8ABC-55F270E258A6}" srcId="{AABEE509-BFCF-2F4E-B61F-9C15BCFEAC61}" destId="{2388EE27-291D-AC4C-85A3-6C4CBF823488}" srcOrd="1" destOrd="0" parTransId="{5AF99ECE-AC08-AD4C-A6A7-BCD3F539DFC8}" sibTransId="{3B0ADBBD-743C-E647-A522-557FA50F55AB}"/>
    <dgm:cxn modelId="{7CC59D46-3098-5A49-918D-EA484FDCAF9B}" type="presOf" srcId="{D96A04D8-D20E-C64F-89F6-B582F5E0C711}" destId="{DBBFFC68-50E9-4309-98B3-37ED2F5E3912}" srcOrd="0" destOrd="1" presId="urn:microsoft.com/office/officeart/2005/8/layout/hProcess4"/>
    <dgm:cxn modelId="{020EE67C-F2FB-0341-9880-27876F7E1F0C}" type="presOf" srcId="{5944E1DD-F515-5640-935C-93A601966D97}" destId="{DC3E2EDD-CD64-0E45-B3FC-90AEAD43E23E}" srcOrd="1" destOrd="0" presId="urn:microsoft.com/office/officeart/2005/8/layout/hProcess4"/>
    <dgm:cxn modelId="{4B967055-3A0B-7748-B5A3-F76B9E11C23B}" type="presOf" srcId="{7E851193-02A1-5544-9705-22550A0EDDF0}" destId="{A8D3DA1B-9D9C-4F4A-AD8D-43DD5F348489}" srcOrd="0" destOrd="1" presId="urn:microsoft.com/office/officeart/2005/8/layout/hProcess4"/>
    <dgm:cxn modelId="{ECC5350B-98AA-FB46-892A-4E5FB2F038A9}" type="presOf" srcId="{C43180BD-0B17-49AB-9456-F0CE4C261560}" destId="{337B7DB8-8309-4072-9CC7-0CB24E0900AA}" srcOrd="1" destOrd="0" presId="urn:microsoft.com/office/officeart/2005/8/layout/hProcess4"/>
    <dgm:cxn modelId="{28CC0594-2321-1641-97ED-E32C5BD41E54}" type="presOf" srcId="{4316C3B8-7B36-42D8-A563-EB894541E06A}" destId="{0B6D3700-ABD8-4941-BF2A-13038A13C044}" srcOrd="0" destOrd="1" presId="urn:microsoft.com/office/officeart/2005/8/layout/hProcess4"/>
    <dgm:cxn modelId="{CF732859-7DFD-4B44-A72C-FE6F0EA35F8F}" type="presOf" srcId="{D05444E5-5806-CF4E-8E19-2AC6FDE22AB8}" destId="{F3880CAB-8D0B-45B6-8B33-2D183E2ED5CB}" srcOrd="1" destOrd="2" presId="urn:microsoft.com/office/officeart/2005/8/layout/hProcess4"/>
    <dgm:cxn modelId="{8B131D0E-87A6-F24C-AF48-5D91D5185A53}" type="presOf" srcId="{2388EE27-291D-AC4C-85A3-6C4CBF823488}" destId="{DC3E2EDD-CD64-0E45-B3FC-90AEAD43E23E}" srcOrd="1" destOrd="1" presId="urn:microsoft.com/office/officeart/2005/8/layout/hProcess4"/>
    <dgm:cxn modelId="{9FB7B5D6-9B52-6D4D-ABF3-950688457034}" type="presOf" srcId="{3E87A887-DF3E-4917-85D6-5B3905BBF4F3}" destId="{A4F94A5E-E5F1-49B4-AA15-21291B9997F3}" srcOrd="0" destOrd="0" presId="urn:microsoft.com/office/officeart/2005/8/layout/hProcess4"/>
    <dgm:cxn modelId="{9025DE6C-7980-5E4F-B6CC-7FA6EE34F7E9}" srcId="{3E87A887-DF3E-4917-85D6-5B3905BBF4F3}" destId="{AABEE509-BFCF-2F4E-B61F-9C15BCFEAC61}" srcOrd="4" destOrd="0" parTransId="{003B6C39-53D4-974A-A7C4-98D363D81417}" sibTransId="{814A2A36-F70B-8140-AC20-0D943E990B68}"/>
    <dgm:cxn modelId="{5C2D8615-D53B-4AA1-B11E-28BA700972A7}" srcId="{CC1CA3A4-45BB-491F-9D38-3C6ADBEAC711}" destId="{54E480C8-74CE-4E7A-8737-D93C49D11D3A}" srcOrd="0" destOrd="0" parTransId="{76B6C55D-51F5-47CF-B2AD-FF1348332A7F}" sibTransId="{4392A3E4-26A8-4A53-AF0F-835BA41EC17D}"/>
    <dgm:cxn modelId="{64B8074A-43F4-D64F-980B-7D9A52F3EFD5}" srcId="{AABEE509-BFCF-2F4E-B61F-9C15BCFEAC61}" destId="{5944E1DD-F515-5640-935C-93A601966D97}" srcOrd="0" destOrd="0" parTransId="{C88EEB8A-6B1C-744F-A99A-EBAF84D3B7E7}" sibTransId="{EE58AF77-FACD-DF46-B2DE-345D287B583B}"/>
    <dgm:cxn modelId="{E1874067-A438-114A-A50E-D8225374318F}" type="presOf" srcId="{C43180BD-0B17-49AB-9456-F0CE4C261560}" destId="{0B6D3700-ABD8-4941-BF2A-13038A13C044}" srcOrd="0" destOrd="0" presId="urn:microsoft.com/office/officeart/2005/8/layout/hProcess4"/>
    <dgm:cxn modelId="{78629AF8-B72E-4044-B75E-4E3DA7332C43}" srcId="{8B6DD3B9-CC66-4BC3-AB71-AF9AE9D7809E}" destId="{C43180BD-0B17-49AB-9456-F0CE4C261560}" srcOrd="0" destOrd="0" parTransId="{E7A5436C-F743-44C4-B949-88216B9D61C1}" sibTransId="{E157D4B6-200A-4473-B10D-03675E8F8850}"/>
    <dgm:cxn modelId="{09DFE5BE-3D48-5C4C-A70E-C87B53A2CB4D}" type="presOf" srcId="{5089AC94-4084-644F-8DAB-B8F541D02A06}" destId="{BE027280-87F7-4AF1-B2DA-2AB77F9C9FBA}" srcOrd="1" destOrd="2" presId="urn:microsoft.com/office/officeart/2005/8/layout/hProcess4"/>
    <dgm:cxn modelId="{E1A32B98-71BA-1644-81E2-EA83C5A10DB5}" type="presOf" srcId="{2388EE27-291D-AC4C-85A3-6C4CBF823488}" destId="{DB0C2A0D-2F50-D44F-B2A2-2A073A8F7871}" srcOrd="0" destOrd="1" presId="urn:microsoft.com/office/officeart/2005/8/layout/hProcess4"/>
    <dgm:cxn modelId="{692C1AC3-3EF0-414D-BFBB-F353D16B945E}" srcId="{3E87A887-DF3E-4917-85D6-5B3905BBF4F3}" destId="{8B6DD3B9-CC66-4BC3-AB71-AF9AE9D7809E}" srcOrd="0" destOrd="0" parTransId="{7BA0DDD3-AC03-493E-A9EF-BB99CC007B55}" sibTransId="{AC85D253-5D78-47FD-B60D-0E87B384D968}"/>
    <dgm:cxn modelId="{F78174A6-6015-E848-9AD9-4F63204B7CFE}" type="presOf" srcId="{CDACEE86-B460-4178-A2CA-661247ACC5A0}" destId="{BE027280-87F7-4AF1-B2DA-2AB77F9C9FBA}" srcOrd="1" destOrd="0" presId="urn:microsoft.com/office/officeart/2005/8/layout/hProcess4"/>
    <dgm:cxn modelId="{2F14FC14-B615-4576-8269-E9499FD71C65}" srcId="{42425ECA-9067-4CAA-84D5-7BA070057F9E}" destId="{1C1DE9B0-8C28-4B41-B51C-0E7FC98550A2}" srcOrd="0" destOrd="0" parTransId="{A9410BE0-B9A2-4599-A4A5-F1A7829938B4}" sibTransId="{59EBBF5B-2D05-463D-B011-1BEF422B9450}"/>
    <dgm:cxn modelId="{88F69D40-0622-0545-8E32-CFF61F99D873}" type="presOf" srcId="{2051FE71-2778-4273-8A31-0C0D3CA728CD}" destId="{4EF15C6A-38C1-4512-AF91-F5A01AA6998B}" srcOrd="0" destOrd="0" presId="urn:microsoft.com/office/officeart/2005/8/layout/hProcess4"/>
    <dgm:cxn modelId="{8775A260-CEF2-FF4D-B8AB-73E438716C39}" type="presParOf" srcId="{A4F94A5E-E5F1-49B4-AA15-21291B9997F3}" destId="{FE4AA623-A492-4022-AFE8-BADE81494949}" srcOrd="0" destOrd="0" presId="urn:microsoft.com/office/officeart/2005/8/layout/hProcess4"/>
    <dgm:cxn modelId="{478D73C6-730B-5641-94D9-F9C8855980D3}" type="presParOf" srcId="{A4F94A5E-E5F1-49B4-AA15-21291B9997F3}" destId="{53AD4859-C877-4F92-B991-2DAF1FD88C1D}" srcOrd="1" destOrd="0" presId="urn:microsoft.com/office/officeart/2005/8/layout/hProcess4"/>
    <dgm:cxn modelId="{2D837590-10CE-D542-8304-A1A61B9821F9}" type="presParOf" srcId="{A4F94A5E-E5F1-49B4-AA15-21291B9997F3}" destId="{075099E4-6FB7-4584-A0B5-94EE2865D5EE}" srcOrd="2" destOrd="0" presId="urn:microsoft.com/office/officeart/2005/8/layout/hProcess4"/>
    <dgm:cxn modelId="{6E8A50E0-C797-9C48-89EA-65010138345D}" type="presParOf" srcId="{075099E4-6FB7-4584-A0B5-94EE2865D5EE}" destId="{AB5F90A1-8B6B-4C49-B5B9-43A449C321AD}" srcOrd="0" destOrd="0" presId="urn:microsoft.com/office/officeart/2005/8/layout/hProcess4"/>
    <dgm:cxn modelId="{9B548251-611B-3645-B3A0-08CEAD11FA08}" type="presParOf" srcId="{AB5F90A1-8B6B-4C49-B5B9-43A449C321AD}" destId="{BC84FBC2-4121-44CF-AB44-85C13F883D67}" srcOrd="0" destOrd="0" presId="urn:microsoft.com/office/officeart/2005/8/layout/hProcess4"/>
    <dgm:cxn modelId="{929BFF05-BEBF-0B42-803C-43106B5A958B}" type="presParOf" srcId="{AB5F90A1-8B6B-4C49-B5B9-43A449C321AD}" destId="{0B6D3700-ABD8-4941-BF2A-13038A13C044}" srcOrd="1" destOrd="0" presId="urn:microsoft.com/office/officeart/2005/8/layout/hProcess4"/>
    <dgm:cxn modelId="{3944A6AB-FC2E-2C4A-B690-258B279A040B}" type="presParOf" srcId="{AB5F90A1-8B6B-4C49-B5B9-43A449C321AD}" destId="{337B7DB8-8309-4072-9CC7-0CB24E0900AA}" srcOrd="2" destOrd="0" presId="urn:microsoft.com/office/officeart/2005/8/layout/hProcess4"/>
    <dgm:cxn modelId="{48F51C2E-5DA4-BF41-94EF-4BC7536398A7}" type="presParOf" srcId="{AB5F90A1-8B6B-4C49-B5B9-43A449C321AD}" destId="{2BAC8C2F-3060-4A56-BC32-4E97B65AD6D9}" srcOrd="3" destOrd="0" presId="urn:microsoft.com/office/officeart/2005/8/layout/hProcess4"/>
    <dgm:cxn modelId="{DA67A739-3CC7-0148-8761-189861426E4F}" type="presParOf" srcId="{AB5F90A1-8B6B-4C49-B5B9-43A449C321AD}" destId="{5000FFF5-EE4B-42F8-BD55-59243E3EC8D0}" srcOrd="4" destOrd="0" presId="urn:microsoft.com/office/officeart/2005/8/layout/hProcess4"/>
    <dgm:cxn modelId="{6850F50A-164D-E549-A7D4-8A08FF703853}" type="presParOf" srcId="{075099E4-6FB7-4584-A0B5-94EE2865D5EE}" destId="{FDBD4AC4-91F2-466C-8B1C-C194BED048BE}" srcOrd="1" destOrd="0" presId="urn:microsoft.com/office/officeart/2005/8/layout/hProcess4"/>
    <dgm:cxn modelId="{79AD7175-1A6B-FA4F-AACC-52BE685C9BF6}" type="presParOf" srcId="{075099E4-6FB7-4584-A0B5-94EE2865D5EE}" destId="{0CCAA503-FA72-47B3-9474-2FC9C8D8369F}" srcOrd="2" destOrd="0" presId="urn:microsoft.com/office/officeart/2005/8/layout/hProcess4"/>
    <dgm:cxn modelId="{7DDF8021-064C-9A4F-9EB9-A6CD7589B7DF}" type="presParOf" srcId="{0CCAA503-FA72-47B3-9474-2FC9C8D8369F}" destId="{510C295C-102A-4A9E-A89E-C712382271A2}" srcOrd="0" destOrd="0" presId="urn:microsoft.com/office/officeart/2005/8/layout/hProcess4"/>
    <dgm:cxn modelId="{60C6D1A4-9AA5-5D4D-98DF-25175483ABEF}" type="presParOf" srcId="{0CCAA503-FA72-47B3-9474-2FC9C8D8369F}" destId="{DBBFFC68-50E9-4309-98B3-37ED2F5E3912}" srcOrd="1" destOrd="0" presId="urn:microsoft.com/office/officeart/2005/8/layout/hProcess4"/>
    <dgm:cxn modelId="{DC4B36D8-8056-ED4A-A274-DDD86AAA45B1}" type="presParOf" srcId="{0CCAA503-FA72-47B3-9474-2FC9C8D8369F}" destId="{34D9BCB3-6480-4602-AF17-F26999122692}" srcOrd="2" destOrd="0" presId="urn:microsoft.com/office/officeart/2005/8/layout/hProcess4"/>
    <dgm:cxn modelId="{071E9F92-AAE2-C442-9924-32B4F3600718}" type="presParOf" srcId="{0CCAA503-FA72-47B3-9474-2FC9C8D8369F}" destId="{D1C9440A-A1B3-452D-BB4C-89B426544E75}" srcOrd="3" destOrd="0" presId="urn:microsoft.com/office/officeart/2005/8/layout/hProcess4"/>
    <dgm:cxn modelId="{1196F7B1-C673-334F-85A7-614748FBC587}" type="presParOf" srcId="{0CCAA503-FA72-47B3-9474-2FC9C8D8369F}" destId="{9852534D-1DF1-4258-A267-80EFAFE22692}" srcOrd="4" destOrd="0" presId="urn:microsoft.com/office/officeart/2005/8/layout/hProcess4"/>
    <dgm:cxn modelId="{5CC7C115-25F6-624A-B2F6-38B2F4CD8A55}" type="presParOf" srcId="{075099E4-6FB7-4584-A0B5-94EE2865D5EE}" destId="{4EF15C6A-38C1-4512-AF91-F5A01AA6998B}" srcOrd="3" destOrd="0" presId="urn:microsoft.com/office/officeart/2005/8/layout/hProcess4"/>
    <dgm:cxn modelId="{A05784C2-9C23-0449-B562-C9F5BA33B1D5}" type="presParOf" srcId="{075099E4-6FB7-4584-A0B5-94EE2865D5EE}" destId="{7326C6B7-0192-432E-81F0-03C0F237E527}" srcOrd="4" destOrd="0" presId="urn:microsoft.com/office/officeart/2005/8/layout/hProcess4"/>
    <dgm:cxn modelId="{48CD6736-0108-6845-AF8B-1AE7E1FDA768}" type="presParOf" srcId="{7326C6B7-0192-432E-81F0-03C0F237E527}" destId="{33BD6634-CE5C-429E-B74F-55F785B95476}" srcOrd="0" destOrd="0" presId="urn:microsoft.com/office/officeart/2005/8/layout/hProcess4"/>
    <dgm:cxn modelId="{A3722C7A-FB0A-164D-91CA-A2ABC892699C}" type="presParOf" srcId="{7326C6B7-0192-432E-81F0-03C0F237E527}" destId="{A8D3DA1B-9D9C-4F4A-AD8D-43DD5F348489}" srcOrd="1" destOrd="0" presId="urn:microsoft.com/office/officeart/2005/8/layout/hProcess4"/>
    <dgm:cxn modelId="{84C0F140-14D2-FA4F-965F-03A99104A82D}" type="presParOf" srcId="{7326C6B7-0192-432E-81F0-03C0F237E527}" destId="{BE027280-87F7-4AF1-B2DA-2AB77F9C9FBA}" srcOrd="2" destOrd="0" presId="urn:microsoft.com/office/officeart/2005/8/layout/hProcess4"/>
    <dgm:cxn modelId="{24206F70-F7EF-0444-8716-17074E9326AC}" type="presParOf" srcId="{7326C6B7-0192-432E-81F0-03C0F237E527}" destId="{1963C98B-7F65-4129-8E36-8CEF06F7EB2A}" srcOrd="3" destOrd="0" presId="urn:microsoft.com/office/officeart/2005/8/layout/hProcess4"/>
    <dgm:cxn modelId="{9DC5EFC5-7381-2342-A4C3-EBB9B7786463}" type="presParOf" srcId="{7326C6B7-0192-432E-81F0-03C0F237E527}" destId="{DECF9F77-2F8B-4DD0-94AB-3C3821612688}" srcOrd="4" destOrd="0" presId="urn:microsoft.com/office/officeart/2005/8/layout/hProcess4"/>
    <dgm:cxn modelId="{71DBC73E-73CC-604E-B86C-785DD99A7760}" type="presParOf" srcId="{075099E4-6FB7-4584-A0B5-94EE2865D5EE}" destId="{0870C68A-A5BF-4744-92F4-BB5C947C6194}" srcOrd="5" destOrd="0" presId="urn:microsoft.com/office/officeart/2005/8/layout/hProcess4"/>
    <dgm:cxn modelId="{47C55876-3B46-1543-AB35-A889A997D0D1}" type="presParOf" srcId="{075099E4-6FB7-4584-A0B5-94EE2865D5EE}" destId="{CCFF2BC7-D829-4C91-9EA9-863BD0D3845C}" srcOrd="6" destOrd="0" presId="urn:microsoft.com/office/officeart/2005/8/layout/hProcess4"/>
    <dgm:cxn modelId="{3B550B69-ADB5-9E47-8515-8EB9997F8A29}" type="presParOf" srcId="{CCFF2BC7-D829-4C91-9EA9-863BD0D3845C}" destId="{AA1DA041-FA8A-4013-9F96-66AEA36562F0}" srcOrd="0" destOrd="0" presId="urn:microsoft.com/office/officeart/2005/8/layout/hProcess4"/>
    <dgm:cxn modelId="{9AC13DAC-D04F-BD45-8DF2-3DB6002B464E}" type="presParOf" srcId="{CCFF2BC7-D829-4C91-9EA9-863BD0D3845C}" destId="{606E9884-7003-4EBB-AC3C-F3046C30C626}" srcOrd="1" destOrd="0" presId="urn:microsoft.com/office/officeart/2005/8/layout/hProcess4"/>
    <dgm:cxn modelId="{F1B01058-9A88-8D4F-92AB-589DF4EB52A4}" type="presParOf" srcId="{CCFF2BC7-D829-4C91-9EA9-863BD0D3845C}" destId="{F3880CAB-8D0B-45B6-8B33-2D183E2ED5CB}" srcOrd="2" destOrd="0" presId="urn:microsoft.com/office/officeart/2005/8/layout/hProcess4"/>
    <dgm:cxn modelId="{B29A9BE3-6E29-FF48-8779-E8D9564EDE11}" type="presParOf" srcId="{CCFF2BC7-D829-4C91-9EA9-863BD0D3845C}" destId="{08088012-D8F5-4262-98E4-2AD5383AE940}" srcOrd="3" destOrd="0" presId="urn:microsoft.com/office/officeart/2005/8/layout/hProcess4"/>
    <dgm:cxn modelId="{0A2DBB9F-C9CE-4743-867D-6F90B86B1841}" type="presParOf" srcId="{CCFF2BC7-D829-4C91-9EA9-863BD0D3845C}" destId="{E34C3CDB-B38C-495A-9BE9-53D5FD093467}" srcOrd="4" destOrd="0" presId="urn:microsoft.com/office/officeart/2005/8/layout/hProcess4"/>
    <dgm:cxn modelId="{43DE2A7C-CEAD-8F42-BF6B-A293852714CA}" type="presParOf" srcId="{075099E4-6FB7-4584-A0B5-94EE2865D5EE}" destId="{02F6A0E7-7CDE-4038-A832-A2465ABA7338}" srcOrd="7" destOrd="0" presId="urn:microsoft.com/office/officeart/2005/8/layout/hProcess4"/>
    <dgm:cxn modelId="{7B8128D0-65C4-1444-B679-7D4CC065259D}" type="presParOf" srcId="{075099E4-6FB7-4584-A0B5-94EE2865D5EE}" destId="{56765C28-7723-3A4A-87D7-B0A96C6E0244}" srcOrd="8" destOrd="0" presId="urn:microsoft.com/office/officeart/2005/8/layout/hProcess4"/>
    <dgm:cxn modelId="{A4BEDC56-6029-3441-B0F1-1D4B8056350B}" type="presParOf" srcId="{56765C28-7723-3A4A-87D7-B0A96C6E0244}" destId="{A0AA1BE4-262C-904C-9E34-C5B98B0A5AE2}" srcOrd="0" destOrd="0" presId="urn:microsoft.com/office/officeart/2005/8/layout/hProcess4"/>
    <dgm:cxn modelId="{457C7871-972C-7949-BAB8-17489CE4DFA4}" type="presParOf" srcId="{56765C28-7723-3A4A-87D7-B0A96C6E0244}" destId="{DB0C2A0D-2F50-D44F-B2A2-2A073A8F7871}" srcOrd="1" destOrd="0" presId="urn:microsoft.com/office/officeart/2005/8/layout/hProcess4"/>
    <dgm:cxn modelId="{03579A85-18C1-FC44-AD3B-D1B90F9DB93B}" type="presParOf" srcId="{56765C28-7723-3A4A-87D7-B0A96C6E0244}" destId="{DC3E2EDD-CD64-0E45-B3FC-90AEAD43E23E}" srcOrd="2" destOrd="0" presId="urn:microsoft.com/office/officeart/2005/8/layout/hProcess4"/>
    <dgm:cxn modelId="{00EB0683-00F5-F642-8F03-4B942A40BD94}" type="presParOf" srcId="{56765C28-7723-3A4A-87D7-B0A96C6E0244}" destId="{99602A09-C545-D643-B3C3-63D306C10070}" srcOrd="3" destOrd="0" presId="urn:microsoft.com/office/officeart/2005/8/layout/hProcess4"/>
    <dgm:cxn modelId="{B757D638-E9DD-F745-9714-F9B0E0DC7692}" type="presParOf" srcId="{56765C28-7723-3A4A-87D7-B0A96C6E0244}" destId="{25B42C7B-A548-2246-A049-32D2B2EC77FC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6D3700-ABD8-4941-BF2A-13038A13C044}">
      <dsp:nvSpPr>
        <dsp:cNvPr id="0" name=""/>
        <dsp:cNvSpPr/>
      </dsp:nvSpPr>
      <dsp:spPr>
        <a:xfrm>
          <a:off x="5009" y="1649365"/>
          <a:ext cx="1358973" cy="11208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000" kern="1200"/>
            <a:t>Deskresearch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000" kern="1200"/>
            <a:t>Afklaringsværksted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000" kern="1200"/>
            <a:t>Prototyper på brugerprofiler og modelkommuner</a:t>
          </a:r>
        </a:p>
      </dsp:txBody>
      <dsp:txXfrm>
        <a:off x="30803" y="1675159"/>
        <a:ext cx="1307385" cy="829094"/>
      </dsp:txXfrm>
    </dsp:sp>
    <dsp:sp modelId="{FDBD4AC4-91F2-466C-8B1C-C194BED048BE}">
      <dsp:nvSpPr>
        <dsp:cNvPr id="0" name=""/>
        <dsp:cNvSpPr/>
      </dsp:nvSpPr>
      <dsp:spPr>
        <a:xfrm>
          <a:off x="770799" y="1923800"/>
          <a:ext cx="1487647" cy="1487647"/>
        </a:xfrm>
        <a:prstGeom prst="leftCircularArrow">
          <a:avLst>
            <a:gd name="adj1" fmla="val 3081"/>
            <a:gd name="adj2" fmla="val 378451"/>
            <a:gd name="adj3" fmla="val 2153961"/>
            <a:gd name="adj4" fmla="val 9024489"/>
            <a:gd name="adj5" fmla="val 359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AC8C2F-3060-4A56-BC32-4E97B65AD6D9}">
      <dsp:nvSpPr>
        <dsp:cNvPr id="0" name=""/>
        <dsp:cNvSpPr/>
      </dsp:nvSpPr>
      <dsp:spPr>
        <a:xfrm>
          <a:off x="307003" y="2530048"/>
          <a:ext cx="1207976" cy="4803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b="1" kern="1200"/>
            <a:t>Fase I: Forstudie</a:t>
          </a:r>
          <a:endParaRPr lang="da-DK" sz="1100" kern="1200"/>
        </a:p>
      </dsp:txBody>
      <dsp:txXfrm>
        <a:off x="321073" y="2544118"/>
        <a:ext cx="1179836" cy="452232"/>
      </dsp:txXfrm>
    </dsp:sp>
    <dsp:sp modelId="{DBBFFC68-50E9-4309-98B3-37ED2F5E3912}">
      <dsp:nvSpPr>
        <dsp:cNvPr id="0" name=""/>
        <dsp:cNvSpPr/>
      </dsp:nvSpPr>
      <dsp:spPr>
        <a:xfrm>
          <a:off x="1733211" y="1649365"/>
          <a:ext cx="1358973" cy="11208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000" kern="1200"/>
            <a:t>Interviews og observation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000" kern="1200"/>
            <a:t>Input til kvantitativt spørgeskema</a:t>
          </a:r>
        </a:p>
      </dsp:txBody>
      <dsp:txXfrm>
        <a:off x="1759005" y="1915345"/>
        <a:ext cx="1307385" cy="829094"/>
      </dsp:txXfrm>
    </dsp:sp>
    <dsp:sp modelId="{4EF15C6A-38C1-4512-AF91-F5A01AA6998B}">
      <dsp:nvSpPr>
        <dsp:cNvPr id="0" name=""/>
        <dsp:cNvSpPr/>
      </dsp:nvSpPr>
      <dsp:spPr>
        <a:xfrm>
          <a:off x="2487677" y="964203"/>
          <a:ext cx="1661294" cy="1661294"/>
        </a:xfrm>
        <a:prstGeom prst="circularArrow">
          <a:avLst>
            <a:gd name="adj1" fmla="val 2759"/>
            <a:gd name="adj2" fmla="val 336343"/>
            <a:gd name="adj3" fmla="val 19488146"/>
            <a:gd name="adj4" fmla="val 12575511"/>
            <a:gd name="adj5" fmla="val 321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C9440A-A1B3-452D-BB4C-89B426544E75}">
      <dsp:nvSpPr>
        <dsp:cNvPr id="0" name=""/>
        <dsp:cNvSpPr/>
      </dsp:nvSpPr>
      <dsp:spPr>
        <a:xfrm>
          <a:off x="2035206" y="1409179"/>
          <a:ext cx="1207976" cy="4803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/>
            <a:t>Fase II: Kvalitativt studie</a:t>
          </a:r>
        </a:p>
      </dsp:txBody>
      <dsp:txXfrm>
        <a:off x="2049276" y="1423249"/>
        <a:ext cx="1179836" cy="452232"/>
      </dsp:txXfrm>
    </dsp:sp>
    <dsp:sp modelId="{A8D3DA1B-9D9C-4F4A-AD8D-43DD5F348489}">
      <dsp:nvSpPr>
        <dsp:cNvPr id="0" name=""/>
        <dsp:cNvSpPr/>
      </dsp:nvSpPr>
      <dsp:spPr>
        <a:xfrm>
          <a:off x="3461414" y="1649365"/>
          <a:ext cx="1358973" cy="11208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000" kern="1200"/>
            <a:t>Dataindsamling blandt 2.000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000" kern="1200"/>
            <a:t>Brugerprofiler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000" kern="1200"/>
            <a:t>Efterspørgsels- og brugsfaktorer</a:t>
          </a:r>
        </a:p>
      </dsp:txBody>
      <dsp:txXfrm>
        <a:off x="3487208" y="1675159"/>
        <a:ext cx="1307385" cy="829094"/>
      </dsp:txXfrm>
    </dsp:sp>
    <dsp:sp modelId="{0870C68A-A5BF-4744-92F4-BB5C947C6194}">
      <dsp:nvSpPr>
        <dsp:cNvPr id="0" name=""/>
        <dsp:cNvSpPr/>
      </dsp:nvSpPr>
      <dsp:spPr>
        <a:xfrm>
          <a:off x="4227204" y="1923800"/>
          <a:ext cx="1487647" cy="1487647"/>
        </a:xfrm>
        <a:prstGeom prst="leftCircularArrow">
          <a:avLst>
            <a:gd name="adj1" fmla="val 3081"/>
            <a:gd name="adj2" fmla="val 378451"/>
            <a:gd name="adj3" fmla="val 2153961"/>
            <a:gd name="adj4" fmla="val 9024489"/>
            <a:gd name="adj5" fmla="val 359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63C98B-7F65-4129-8E36-8CEF06F7EB2A}">
      <dsp:nvSpPr>
        <dsp:cNvPr id="0" name=""/>
        <dsp:cNvSpPr/>
      </dsp:nvSpPr>
      <dsp:spPr>
        <a:xfrm>
          <a:off x="3763408" y="2530048"/>
          <a:ext cx="1207976" cy="4803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b="1" kern="1200"/>
            <a:t>Fase III: Kvantitativ vidensproduktion</a:t>
          </a:r>
          <a:endParaRPr lang="da-DK" sz="1100" kern="1200"/>
        </a:p>
      </dsp:txBody>
      <dsp:txXfrm>
        <a:off x="3777478" y="2544118"/>
        <a:ext cx="1179836" cy="452232"/>
      </dsp:txXfrm>
    </dsp:sp>
    <dsp:sp modelId="{606E9884-7003-4EBB-AC3C-F3046C30C626}">
      <dsp:nvSpPr>
        <dsp:cNvPr id="0" name=""/>
        <dsp:cNvSpPr/>
      </dsp:nvSpPr>
      <dsp:spPr>
        <a:xfrm>
          <a:off x="5189617" y="1649365"/>
          <a:ext cx="1358973" cy="11208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000" kern="1200"/>
            <a:t>Rapport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000" kern="1200"/>
            <a:t>Konference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000" kern="1200"/>
            <a:t>Lokale workshops i CB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000" kern="1200"/>
            <a:t>Lokal og national omtaler</a:t>
          </a:r>
        </a:p>
      </dsp:txBody>
      <dsp:txXfrm>
        <a:off x="5215411" y="1915345"/>
        <a:ext cx="1307385" cy="829094"/>
      </dsp:txXfrm>
    </dsp:sp>
    <dsp:sp modelId="{02F6A0E7-7CDE-4038-A832-A2465ABA7338}">
      <dsp:nvSpPr>
        <dsp:cNvPr id="0" name=""/>
        <dsp:cNvSpPr/>
      </dsp:nvSpPr>
      <dsp:spPr>
        <a:xfrm>
          <a:off x="5944082" y="964203"/>
          <a:ext cx="1661294" cy="1661294"/>
        </a:xfrm>
        <a:prstGeom prst="circularArrow">
          <a:avLst>
            <a:gd name="adj1" fmla="val 2759"/>
            <a:gd name="adj2" fmla="val 336343"/>
            <a:gd name="adj3" fmla="val 19488146"/>
            <a:gd name="adj4" fmla="val 12575511"/>
            <a:gd name="adj5" fmla="val 321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088012-D8F5-4262-98E4-2AD5383AE940}">
      <dsp:nvSpPr>
        <dsp:cNvPr id="0" name=""/>
        <dsp:cNvSpPr/>
      </dsp:nvSpPr>
      <dsp:spPr>
        <a:xfrm>
          <a:off x="5491611" y="1409179"/>
          <a:ext cx="1207976" cy="4803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b="1" kern="1200"/>
            <a:t>Fase IV: Formidling og forankring</a:t>
          </a:r>
          <a:endParaRPr lang="da-DK" sz="1100" kern="1200"/>
        </a:p>
      </dsp:txBody>
      <dsp:txXfrm>
        <a:off x="5505681" y="1423249"/>
        <a:ext cx="1179836" cy="452232"/>
      </dsp:txXfrm>
    </dsp:sp>
    <dsp:sp modelId="{DB0C2A0D-2F50-D44F-B2A2-2A073A8F7871}">
      <dsp:nvSpPr>
        <dsp:cNvPr id="0" name=""/>
        <dsp:cNvSpPr/>
      </dsp:nvSpPr>
      <dsp:spPr>
        <a:xfrm>
          <a:off x="6917819" y="1649365"/>
          <a:ext cx="1358973" cy="11208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000" kern="1200"/>
            <a:t>Evalueringsworkshop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000" kern="1200"/>
            <a:t>Endelig afrapportering til Kulturstyrelsen</a:t>
          </a:r>
        </a:p>
      </dsp:txBody>
      <dsp:txXfrm>
        <a:off x="6943613" y="1675159"/>
        <a:ext cx="1307385" cy="829094"/>
      </dsp:txXfrm>
    </dsp:sp>
    <dsp:sp modelId="{99602A09-C545-D643-B3C3-63D306C10070}">
      <dsp:nvSpPr>
        <dsp:cNvPr id="0" name=""/>
        <dsp:cNvSpPr/>
      </dsp:nvSpPr>
      <dsp:spPr>
        <a:xfrm>
          <a:off x="7219814" y="2530048"/>
          <a:ext cx="1207976" cy="4803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b="1" kern="1200"/>
            <a:t>Fase V: Evaluering og afrapportering</a:t>
          </a:r>
          <a:endParaRPr lang="da-DK" sz="1100" kern="1200"/>
        </a:p>
      </dsp:txBody>
      <dsp:txXfrm>
        <a:off x="7233884" y="2544118"/>
        <a:ext cx="1179836" cy="452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4092-7106-A544-A663-9A53F905CB5B}" type="datetimeFigureOut">
              <a:rPr lang="da-DK" smtClean="0"/>
              <a:t>04-02-2016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5A5B3-B102-C944-942A-0AA0F4226A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1879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4092-7106-A544-A663-9A53F905CB5B}" type="datetimeFigureOut">
              <a:rPr lang="da-DK" smtClean="0"/>
              <a:t>04-02-2016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5A5B3-B102-C944-942A-0AA0F4226A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6830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4092-7106-A544-A663-9A53F905CB5B}" type="datetimeFigureOut">
              <a:rPr lang="da-DK" smtClean="0"/>
              <a:t>04-02-2016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5A5B3-B102-C944-942A-0AA0F4226A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3204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4092-7106-A544-A663-9A53F905CB5B}" type="datetimeFigureOut">
              <a:rPr lang="da-DK" smtClean="0"/>
              <a:t>04-02-2016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5A5B3-B102-C944-942A-0AA0F4226A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7044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4092-7106-A544-A663-9A53F905CB5B}" type="datetimeFigureOut">
              <a:rPr lang="da-DK" smtClean="0"/>
              <a:t>04-02-2016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5A5B3-B102-C944-942A-0AA0F4226A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7515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4092-7106-A544-A663-9A53F905CB5B}" type="datetimeFigureOut">
              <a:rPr lang="da-DK" smtClean="0"/>
              <a:t>04-02-2016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5A5B3-B102-C944-942A-0AA0F4226A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7536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4092-7106-A544-A663-9A53F905CB5B}" type="datetimeFigureOut">
              <a:rPr lang="da-DK" smtClean="0"/>
              <a:t>04-02-2016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5A5B3-B102-C944-942A-0AA0F4226A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57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4092-7106-A544-A663-9A53F905CB5B}" type="datetimeFigureOut">
              <a:rPr lang="da-DK" smtClean="0"/>
              <a:t>04-02-2016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5A5B3-B102-C944-942A-0AA0F4226A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474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4092-7106-A544-A663-9A53F905CB5B}" type="datetimeFigureOut">
              <a:rPr lang="da-DK" smtClean="0"/>
              <a:t>04-02-2016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5A5B3-B102-C944-942A-0AA0F4226A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3607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4092-7106-A544-A663-9A53F905CB5B}" type="datetimeFigureOut">
              <a:rPr lang="da-DK" smtClean="0"/>
              <a:t>04-02-2016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5A5B3-B102-C944-942A-0AA0F4226A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4147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4092-7106-A544-A663-9A53F905CB5B}" type="datetimeFigureOut">
              <a:rPr lang="da-DK" smtClean="0"/>
              <a:t>04-02-2016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5A5B3-B102-C944-942A-0AA0F4226A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0464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C6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F4092-7106-A544-A663-9A53F905CB5B}" type="datetimeFigureOut">
              <a:rPr lang="da-DK" smtClean="0"/>
              <a:t>04-02-2016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5A5B3-B102-C944-942A-0AA0F4226A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092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3200" b="1" dirty="0" smtClean="0"/>
              <a:t>Digitale strategier for fremtiden </a:t>
            </a:r>
            <a:br>
              <a:rPr lang="da-DK" sz="3200" b="1" dirty="0" smtClean="0"/>
            </a:br>
            <a:r>
              <a:rPr lang="da-DK" sz="2000" dirty="0" smtClean="0"/>
              <a:t>- støttet af Kulturstyrelsens overbygningspulje</a:t>
            </a:r>
            <a:endParaRPr lang="da-DK" sz="2000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4249738"/>
            <a:ext cx="9144000" cy="1655762"/>
          </a:xfrm>
        </p:spPr>
        <p:txBody>
          <a:bodyPr/>
          <a:lstStyle/>
          <a:p>
            <a:r>
              <a:rPr lang="da-DK" dirty="0" smtClean="0">
                <a:latin typeface="+mj-lt"/>
              </a:rPr>
              <a:t>Lotte Hviid </a:t>
            </a:r>
            <a:r>
              <a:rPr lang="da-DK" dirty="0" err="1" smtClean="0">
                <a:latin typeface="+mj-lt"/>
              </a:rPr>
              <a:t>Dhyrbye</a:t>
            </a:r>
            <a:r>
              <a:rPr lang="da-DK" dirty="0" smtClean="0">
                <a:latin typeface="+mj-lt"/>
              </a:rPr>
              <a:t/>
            </a:r>
            <a:br>
              <a:rPr lang="da-DK" dirty="0" smtClean="0">
                <a:latin typeface="+mj-lt"/>
              </a:rPr>
            </a:br>
            <a:r>
              <a:rPr lang="da-DK" dirty="0" smtClean="0">
                <a:latin typeface="+mj-lt"/>
              </a:rPr>
              <a:t>Tænketanken Fremtidens Biblioteker</a:t>
            </a:r>
            <a:endParaRPr lang="da-DK" dirty="0">
              <a:latin typeface="+mj-lt"/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967" y="0"/>
            <a:ext cx="2428033" cy="171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22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5192" y="129930"/>
            <a:ext cx="7057291" cy="1177739"/>
          </a:xfrm>
        </p:spPr>
        <p:txBody>
          <a:bodyPr>
            <a:normAutofit/>
          </a:bodyPr>
          <a:lstStyle/>
          <a:p>
            <a:pPr algn="l"/>
            <a:r>
              <a:rPr lang="da-DK" sz="3200" b="1" dirty="0" smtClean="0"/>
              <a:t>Baggrund </a:t>
            </a:r>
            <a:endParaRPr lang="da-DK" sz="3200" b="1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423117" y="1717001"/>
            <a:ext cx="7443066" cy="4478098"/>
          </a:xfrm>
        </p:spPr>
        <p:txBody>
          <a:bodyPr>
            <a:normAutofit/>
          </a:bodyPr>
          <a:lstStyle/>
          <a:p>
            <a:pPr algn="l"/>
            <a:r>
              <a:rPr lang="da-DK" sz="2000" dirty="0" smtClean="0"/>
              <a:t>Mange står overfor at skulle udvikle nye digitale strategier, der afspejler udvikling og opgaver</a:t>
            </a:r>
            <a:endParaRPr lang="da-DK" dirty="0"/>
          </a:p>
          <a:p>
            <a:pPr algn="l"/>
            <a:r>
              <a:rPr lang="da-DK" sz="2000" dirty="0" smtClean="0"/>
              <a:t>Møde forskellige </a:t>
            </a:r>
            <a:r>
              <a:rPr lang="da-DK" sz="2000" dirty="0"/>
              <a:t>borgere og bruger, der har forskellige </a:t>
            </a:r>
            <a:r>
              <a:rPr lang="da-DK" sz="2000" dirty="0" smtClean="0"/>
              <a:t>behov, </a:t>
            </a:r>
            <a:r>
              <a:rPr lang="da-DK" sz="2000" dirty="0"/>
              <a:t>digitale kompetencer og vaner</a:t>
            </a:r>
            <a:r>
              <a:rPr lang="da-DK" sz="2000" dirty="0" smtClean="0">
                <a:effectLst/>
              </a:rPr>
              <a:t> </a:t>
            </a:r>
          </a:p>
          <a:p>
            <a:pPr algn="l"/>
            <a:r>
              <a:rPr lang="da-DK" sz="2000" dirty="0" smtClean="0"/>
              <a:t>Være</a:t>
            </a:r>
            <a:r>
              <a:rPr lang="da-DK" sz="2000" dirty="0" smtClean="0">
                <a:effectLst/>
              </a:rPr>
              <a:t> bedre match ml. digitalt bibliotekstilbu</a:t>
            </a:r>
            <a:r>
              <a:rPr lang="da-DK" sz="2000" dirty="0" smtClean="0"/>
              <a:t>d og borgernes behov.</a:t>
            </a:r>
          </a:p>
          <a:p>
            <a:pPr algn="l"/>
            <a:r>
              <a:rPr lang="da-DK" sz="2000" dirty="0" smtClean="0"/>
              <a:t>Ofte ender digitalt </a:t>
            </a:r>
            <a:r>
              <a:rPr lang="da-DK" sz="2000" dirty="0" err="1" smtClean="0"/>
              <a:t>vidensgrundlag</a:t>
            </a:r>
            <a:r>
              <a:rPr lang="da-DK" sz="2000" dirty="0" smtClean="0"/>
              <a:t> som tilfredshedsundersøgelser og </a:t>
            </a:r>
            <a:r>
              <a:rPr lang="da-DK" sz="2000" dirty="0" err="1" smtClean="0"/>
              <a:t>apendix</a:t>
            </a:r>
            <a:r>
              <a:rPr lang="da-DK" sz="2000" dirty="0" smtClean="0"/>
              <a:t> til fysisk datagrundlag.</a:t>
            </a:r>
            <a:endParaRPr lang="da-DK" sz="2000" dirty="0" smtClean="0">
              <a:effectLst/>
            </a:endParaRPr>
          </a:p>
          <a:p>
            <a:pPr algn="l"/>
            <a:r>
              <a:rPr lang="da-DK" sz="2000" dirty="0" smtClean="0"/>
              <a:t>Mangler værktøjer</a:t>
            </a:r>
            <a:r>
              <a:rPr lang="da-DK" sz="2000" dirty="0"/>
              <a:t>, </a:t>
            </a:r>
            <a:r>
              <a:rPr lang="da-DK" sz="2000" dirty="0" err="1"/>
              <a:t>vidensgrundlag</a:t>
            </a:r>
            <a:r>
              <a:rPr lang="da-DK" sz="2000" dirty="0"/>
              <a:t> og sprog om borgernes digitale adfærd, efterspørgsel, behov og kompetencer til at udvikle og implementere lokale digitale udviklingsstrategier </a:t>
            </a:r>
            <a:r>
              <a:rPr lang="da-DK" sz="2000" dirty="0" smtClean="0"/>
              <a:t>og</a:t>
            </a:r>
            <a:endParaRPr lang="da-DK" sz="2000" dirty="0">
              <a:latin typeface="+mj-lt"/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2299" y="1717001"/>
            <a:ext cx="3991933" cy="23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72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8892" y="117230"/>
            <a:ext cx="7057291" cy="1177739"/>
          </a:xfrm>
        </p:spPr>
        <p:txBody>
          <a:bodyPr>
            <a:normAutofit/>
          </a:bodyPr>
          <a:lstStyle/>
          <a:p>
            <a:pPr algn="l"/>
            <a:r>
              <a:rPr lang="da-DK" sz="3200" b="1" dirty="0" smtClean="0"/>
              <a:t>Behov</a:t>
            </a:r>
            <a:endParaRPr lang="da-DK" sz="3200" b="1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808892" y="1717000"/>
            <a:ext cx="8030308" cy="3274099"/>
          </a:xfrm>
        </p:spPr>
        <p:txBody>
          <a:bodyPr>
            <a:normAutofit lnSpcReduction="10000"/>
          </a:bodyPr>
          <a:lstStyle/>
          <a:p>
            <a:pPr algn="l"/>
            <a:r>
              <a:rPr lang="da-DK" sz="2000" dirty="0" smtClean="0">
                <a:latin typeface="+mj-lt"/>
              </a:rPr>
              <a:t>Nyt, relevant og </a:t>
            </a:r>
            <a:r>
              <a:rPr lang="da-DK" sz="2000" dirty="0" err="1" smtClean="0">
                <a:latin typeface="+mj-lt"/>
              </a:rPr>
              <a:t>anvendelsesoreinterede</a:t>
            </a:r>
            <a:r>
              <a:rPr lang="da-DK" sz="2000" dirty="0" smtClean="0">
                <a:latin typeface="+mj-lt"/>
              </a:rPr>
              <a:t> </a:t>
            </a:r>
            <a:r>
              <a:rPr lang="da-DK" sz="2000" dirty="0">
                <a:latin typeface="+mj-lt"/>
              </a:rPr>
              <a:t>datagrundlag om adfærd, mønstre, og </a:t>
            </a:r>
            <a:r>
              <a:rPr lang="da-DK" sz="2000" dirty="0" smtClean="0">
                <a:latin typeface="+mj-lt"/>
              </a:rPr>
              <a:t>behov, der kan bidrage til:</a:t>
            </a:r>
          </a:p>
          <a:p>
            <a:pPr marL="342900" indent="-342900" algn="l">
              <a:buFont typeface="Arial" charset="0"/>
              <a:buChar char="•"/>
            </a:pPr>
            <a:r>
              <a:rPr lang="da-DK" sz="2000" dirty="0" smtClean="0">
                <a:latin typeface="+mj-lt"/>
              </a:rPr>
              <a:t>Nå flere </a:t>
            </a:r>
            <a:r>
              <a:rPr lang="da-DK" sz="2000" dirty="0">
                <a:latin typeface="+mj-lt"/>
              </a:rPr>
              <a:t>brugergrupper end i </a:t>
            </a:r>
            <a:r>
              <a:rPr lang="da-DK" sz="2000" dirty="0" smtClean="0">
                <a:latin typeface="+mj-lt"/>
              </a:rPr>
              <a:t>dag</a:t>
            </a:r>
          </a:p>
          <a:p>
            <a:pPr marL="342900" indent="-342900" algn="l">
              <a:buFont typeface="Arial" charset="0"/>
              <a:buChar char="•"/>
            </a:pPr>
            <a:r>
              <a:rPr lang="da-DK" sz="2000" dirty="0" smtClean="0">
                <a:latin typeface="+mj-lt"/>
              </a:rPr>
              <a:t>Udvikle </a:t>
            </a:r>
            <a:r>
              <a:rPr lang="da-DK" sz="2000" dirty="0">
                <a:latin typeface="+mj-lt"/>
              </a:rPr>
              <a:t>samspillet med det fysiske </a:t>
            </a:r>
            <a:r>
              <a:rPr lang="da-DK" sz="2000" dirty="0" smtClean="0">
                <a:latin typeface="+mj-lt"/>
              </a:rPr>
              <a:t>bibliotek</a:t>
            </a:r>
          </a:p>
          <a:p>
            <a:pPr marL="342900" indent="-342900" algn="l">
              <a:buFont typeface="Arial" charset="0"/>
              <a:buChar char="•"/>
            </a:pPr>
            <a:r>
              <a:rPr lang="da-DK" sz="2000" dirty="0" smtClean="0">
                <a:latin typeface="+mj-lt"/>
              </a:rPr>
              <a:t>Bidrage til udvikling af bibliotekets </a:t>
            </a:r>
            <a:r>
              <a:rPr lang="da-DK" sz="2000" dirty="0">
                <a:latin typeface="+mj-lt"/>
              </a:rPr>
              <a:t>og bibliotekarens rolle og formidling </a:t>
            </a:r>
            <a:r>
              <a:rPr lang="da-DK" sz="2000" dirty="0" err="1">
                <a:latin typeface="+mj-lt"/>
              </a:rPr>
              <a:t>ift</a:t>
            </a:r>
            <a:r>
              <a:rPr lang="da-DK" sz="2000" dirty="0">
                <a:latin typeface="+mj-lt"/>
              </a:rPr>
              <a:t> </a:t>
            </a:r>
            <a:r>
              <a:rPr lang="da-DK" sz="2000" dirty="0" smtClean="0">
                <a:latin typeface="+mj-lt"/>
              </a:rPr>
              <a:t>digital </a:t>
            </a:r>
            <a:r>
              <a:rPr lang="da-DK" sz="2000" dirty="0">
                <a:latin typeface="+mj-lt"/>
              </a:rPr>
              <a:t>læring, </a:t>
            </a:r>
            <a:r>
              <a:rPr lang="da-DK" sz="2000" dirty="0" smtClean="0">
                <a:latin typeface="+mj-lt"/>
              </a:rPr>
              <a:t>læsning og dannelse .</a:t>
            </a:r>
          </a:p>
          <a:p>
            <a:pPr marL="342900" indent="-342900" algn="l">
              <a:buFont typeface="Arial" charset="0"/>
              <a:buChar char="•"/>
            </a:pPr>
            <a:r>
              <a:rPr lang="da-DK" sz="2000" dirty="0" smtClean="0">
                <a:latin typeface="+mj-lt"/>
              </a:rPr>
              <a:t>Tydeliggørelse af bibliotekets kompetencer ift. F.eks. Skolen</a:t>
            </a:r>
          </a:p>
          <a:p>
            <a:pPr marL="342900" indent="-342900" algn="l">
              <a:buFont typeface="Arial" charset="0"/>
              <a:buChar char="•"/>
            </a:pPr>
            <a:endParaRPr lang="da-DK" sz="2000" dirty="0">
              <a:latin typeface="+mj-lt"/>
            </a:endParaRPr>
          </a:p>
          <a:p>
            <a:pPr algn="l"/>
            <a:r>
              <a:rPr lang="da-DK" sz="2000" dirty="0" smtClean="0">
                <a:latin typeface="+mj-lt"/>
              </a:rPr>
              <a:t>TT søgte Overbygningspuljen og har modtaget 950.000 </a:t>
            </a:r>
            <a:r>
              <a:rPr lang="da-DK" sz="2000" dirty="0" err="1" smtClean="0">
                <a:latin typeface="+mj-lt"/>
              </a:rPr>
              <a:t>dkr</a:t>
            </a:r>
            <a:r>
              <a:rPr lang="da-DK" sz="2000" dirty="0" smtClean="0">
                <a:latin typeface="+mj-lt"/>
              </a:rPr>
              <a:t>. i finansiering</a:t>
            </a:r>
          </a:p>
          <a:p>
            <a:pPr algn="l"/>
            <a:endParaRPr lang="da-DK" sz="2000" dirty="0">
              <a:latin typeface="+mj-lt"/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0" y="998198"/>
            <a:ext cx="2971800" cy="398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10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8892" y="117230"/>
            <a:ext cx="7057291" cy="1177739"/>
          </a:xfrm>
        </p:spPr>
        <p:txBody>
          <a:bodyPr>
            <a:normAutofit/>
          </a:bodyPr>
          <a:lstStyle/>
          <a:p>
            <a:pPr algn="l"/>
            <a:r>
              <a:rPr lang="da-DK" sz="3200" b="1" dirty="0" smtClean="0"/>
              <a:t>Ambitionen</a:t>
            </a:r>
            <a:endParaRPr lang="da-DK" sz="3200" b="1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808892" y="1742316"/>
            <a:ext cx="10494108" cy="4734599"/>
          </a:xfrm>
        </p:spPr>
        <p:txBody>
          <a:bodyPr>
            <a:normAutofit/>
          </a:bodyPr>
          <a:lstStyle/>
          <a:p>
            <a:pPr lvl="0" algn="l"/>
            <a:r>
              <a:rPr lang="da-DK" sz="2000" dirty="0" smtClean="0">
                <a:latin typeface="+mj-lt"/>
              </a:rPr>
              <a:t>Skabe </a:t>
            </a:r>
            <a:r>
              <a:rPr lang="da-DK" sz="2000" dirty="0">
                <a:latin typeface="+mj-lt"/>
              </a:rPr>
              <a:t>et </a:t>
            </a:r>
            <a:r>
              <a:rPr lang="da-DK" sz="2000" dirty="0" err="1">
                <a:latin typeface="+mj-lt"/>
              </a:rPr>
              <a:t>vidensgrundlag</a:t>
            </a:r>
            <a:r>
              <a:rPr lang="da-DK" sz="2000" dirty="0">
                <a:latin typeface="+mj-lt"/>
              </a:rPr>
              <a:t> om </a:t>
            </a:r>
            <a:r>
              <a:rPr lang="da-DK" sz="2000" dirty="0" smtClean="0">
                <a:latin typeface="+mj-lt"/>
              </a:rPr>
              <a:t>borgernes </a:t>
            </a:r>
            <a:r>
              <a:rPr lang="da-DK" sz="2000" dirty="0">
                <a:latin typeface="+mj-lt"/>
              </a:rPr>
              <a:t>digitale adfærd, efterspørgsel og behov der kan omsættes til lokale digitale udviklingsstrategier. </a:t>
            </a:r>
            <a:endParaRPr lang="da-DK" sz="2000" dirty="0" smtClean="0">
              <a:latin typeface="+mj-lt"/>
            </a:endParaRPr>
          </a:p>
          <a:p>
            <a:pPr lvl="0" algn="l"/>
            <a:r>
              <a:rPr lang="da-DK" sz="2000" dirty="0" smtClean="0">
                <a:latin typeface="+mj-lt"/>
              </a:rPr>
              <a:t>Strategier </a:t>
            </a:r>
            <a:r>
              <a:rPr lang="da-DK" sz="2000" dirty="0">
                <a:latin typeface="+mj-lt"/>
              </a:rPr>
              <a:t>der kan bidrage til at skabe, udvikle og ikke mindst formidle det digitale bibliotekstilbud, så det svarer til borgernes faktiske behov og kompetencer i den enkelte lokale kontekst. </a:t>
            </a:r>
            <a:endParaRPr lang="da-DK" sz="2000" dirty="0" smtClean="0">
              <a:latin typeface="+mj-lt"/>
            </a:endParaRPr>
          </a:p>
          <a:p>
            <a:pPr lvl="0" algn="l"/>
            <a:endParaRPr lang="da-DK" sz="2000" dirty="0">
              <a:latin typeface="+mj-lt"/>
            </a:endParaRPr>
          </a:p>
          <a:p>
            <a:pPr lvl="0" algn="l"/>
            <a:r>
              <a:rPr lang="da-DK" sz="2000" dirty="0" smtClean="0">
                <a:latin typeface="+mj-lt"/>
              </a:rPr>
              <a:t>Formålet </a:t>
            </a:r>
            <a:r>
              <a:rPr lang="da-DK" sz="2000" dirty="0">
                <a:latin typeface="+mj-lt"/>
              </a:rPr>
              <a:t>er således at bidrage til, at det enkelte bibliotek </a:t>
            </a:r>
            <a:r>
              <a:rPr lang="da-DK" sz="2000" dirty="0" smtClean="0">
                <a:latin typeface="+mj-lt"/>
              </a:rPr>
              <a:t>kan</a:t>
            </a:r>
            <a:br>
              <a:rPr lang="da-DK" sz="2000" dirty="0" smtClean="0">
                <a:latin typeface="+mj-lt"/>
              </a:rPr>
            </a:br>
            <a:r>
              <a:rPr lang="da-DK" sz="2000" dirty="0" smtClean="0">
                <a:latin typeface="+mj-lt"/>
              </a:rPr>
              <a:t>arbejde struktureret </a:t>
            </a:r>
            <a:r>
              <a:rPr lang="da-DK" sz="2000" dirty="0">
                <a:latin typeface="+mj-lt"/>
              </a:rPr>
              <a:t>med at tilpasse, sammensætte og </a:t>
            </a:r>
            <a:r>
              <a:rPr lang="da-DK" sz="2000" dirty="0" smtClean="0">
                <a:latin typeface="+mj-lt"/>
              </a:rPr>
              <a:t>formidle</a:t>
            </a:r>
            <a:br>
              <a:rPr lang="da-DK" sz="2000" dirty="0" smtClean="0">
                <a:latin typeface="+mj-lt"/>
              </a:rPr>
            </a:br>
            <a:r>
              <a:rPr lang="da-DK" sz="2000" dirty="0" smtClean="0">
                <a:latin typeface="+mj-lt"/>
              </a:rPr>
              <a:t>sit eget samlede </a:t>
            </a:r>
            <a:r>
              <a:rPr lang="da-DK" sz="2000" dirty="0">
                <a:latin typeface="+mj-lt"/>
              </a:rPr>
              <a:t>bibliotekstilbud på tværs af det fysiske og </a:t>
            </a:r>
            <a:r>
              <a:rPr lang="da-DK" sz="2000" dirty="0" smtClean="0">
                <a:latin typeface="+mj-lt"/>
              </a:rPr>
              <a:t>det</a:t>
            </a:r>
            <a:br>
              <a:rPr lang="da-DK" sz="2000" dirty="0" smtClean="0">
                <a:latin typeface="+mj-lt"/>
              </a:rPr>
            </a:br>
            <a:r>
              <a:rPr lang="da-DK" sz="2000" dirty="0" smtClean="0">
                <a:latin typeface="+mj-lt"/>
              </a:rPr>
              <a:t>digitale bibliotek </a:t>
            </a:r>
            <a:r>
              <a:rPr lang="da-DK" sz="2000" dirty="0">
                <a:latin typeface="+mj-lt"/>
              </a:rPr>
              <a:t>til eksisterende og nye brugergrupper.</a:t>
            </a:r>
            <a:r>
              <a:rPr lang="da-DK" sz="2000" dirty="0" smtClean="0">
                <a:effectLst/>
                <a:latin typeface="+mj-lt"/>
              </a:rPr>
              <a:t> </a:t>
            </a:r>
            <a:endParaRPr lang="da-DK" sz="2000" dirty="0">
              <a:latin typeface="+mj-lt"/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1913" y="3467100"/>
            <a:ext cx="4077717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04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8892" y="117230"/>
            <a:ext cx="7057291" cy="1177739"/>
          </a:xfrm>
        </p:spPr>
        <p:txBody>
          <a:bodyPr>
            <a:normAutofit/>
          </a:bodyPr>
          <a:lstStyle/>
          <a:p>
            <a:pPr algn="l"/>
            <a:r>
              <a:rPr lang="da-DK" sz="3200" b="1" dirty="0" smtClean="0"/>
              <a:t>Konkrete målsætninger</a:t>
            </a:r>
            <a:endParaRPr lang="da-DK" sz="3200" b="1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808892" y="1717000"/>
            <a:ext cx="9144000" cy="4734599"/>
          </a:xfrm>
        </p:spPr>
        <p:txBody>
          <a:bodyPr>
            <a:normAutofit/>
          </a:bodyPr>
          <a:lstStyle/>
          <a:p>
            <a:pPr marL="285750" lvl="0" indent="-285750" algn="l">
              <a:buFont typeface="Arial" charset="0"/>
              <a:buChar char="•"/>
            </a:pPr>
            <a:r>
              <a:rPr lang="da-DK" sz="1800" dirty="0" smtClean="0">
                <a:latin typeface="+mj-lt"/>
              </a:rPr>
              <a:t>Skabe </a:t>
            </a:r>
            <a:r>
              <a:rPr lang="da-DK" sz="1800" dirty="0">
                <a:latin typeface="+mj-lt"/>
              </a:rPr>
              <a:t>et </a:t>
            </a:r>
            <a:r>
              <a:rPr lang="da-DK" sz="1800" dirty="0" err="1">
                <a:latin typeface="+mj-lt"/>
              </a:rPr>
              <a:t>vidensbaseret</a:t>
            </a:r>
            <a:r>
              <a:rPr lang="da-DK" sz="1800" dirty="0">
                <a:latin typeface="+mj-lt"/>
              </a:rPr>
              <a:t> hjælpeværktøj til udvikling af lokale digitale strategier</a:t>
            </a:r>
          </a:p>
          <a:p>
            <a:pPr marL="285750" lvl="0" indent="-285750" algn="l">
              <a:buFont typeface="Arial" charset="0"/>
              <a:buChar char="•"/>
            </a:pPr>
            <a:r>
              <a:rPr lang="da-DK" sz="1800" dirty="0">
                <a:latin typeface="+mj-lt"/>
              </a:rPr>
              <a:t>Identificere 5-6 brugerprofiler med forskellige behov, digitale evner og vaner, der kan målrette arbejdet med lokale digitale strategier (måske segmenteringsundersøgelsens brugergrupper)</a:t>
            </a:r>
          </a:p>
          <a:p>
            <a:pPr marL="285750" lvl="0" indent="-285750" algn="l">
              <a:buFont typeface="Arial" charset="0"/>
              <a:buChar char="•"/>
            </a:pPr>
            <a:r>
              <a:rPr lang="da-DK" sz="1800" dirty="0">
                <a:latin typeface="+mj-lt"/>
              </a:rPr>
              <a:t>Opnå større viden om brugernes behov, kompetencer og digitale </a:t>
            </a:r>
            <a:r>
              <a:rPr lang="da-DK" sz="1800" dirty="0" err="1">
                <a:latin typeface="+mj-lt"/>
              </a:rPr>
              <a:t>mindset</a:t>
            </a:r>
            <a:r>
              <a:rPr lang="da-DK" sz="1800" dirty="0">
                <a:latin typeface="+mj-lt"/>
              </a:rPr>
              <a:t> – hvor bevæger de sig hen? </a:t>
            </a:r>
          </a:p>
          <a:p>
            <a:pPr marL="285750" lvl="0" indent="-285750" algn="l">
              <a:buFont typeface="Arial" charset="0"/>
              <a:buChar char="•"/>
            </a:pPr>
            <a:r>
              <a:rPr lang="da-DK" sz="1800" dirty="0">
                <a:latin typeface="+mj-lt"/>
              </a:rPr>
              <a:t>Skabe bedre match ml. digitale tilbud og brugernes behov (merværdi for borgeren)</a:t>
            </a:r>
          </a:p>
          <a:p>
            <a:pPr marL="285750" lvl="0" indent="-285750" algn="l">
              <a:buFont typeface="Arial" charset="0"/>
              <a:buChar char="•"/>
            </a:pPr>
            <a:r>
              <a:rPr lang="da-DK" sz="1800" dirty="0">
                <a:latin typeface="+mj-lt"/>
              </a:rPr>
              <a:t>Sikre bæredygtige og konstruktive balancer mellem det fysiske og digitale bibliotek</a:t>
            </a:r>
          </a:p>
          <a:p>
            <a:pPr marL="285750" lvl="0" indent="-285750" algn="l">
              <a:buFont typeface="Arial" charset="0"/>
              <a:buChar char="•"/>
            </a:pPr>
            <a:r>
              <a:rPr lang="da-DK" sz="1800" dirty="0">
                <a:latin typeface="+mj-lt"/>
              </a:rPr>
              <a:t>Styrke digital biblioteksudvikling med fokus på digital formidling og bibliotekarens rolle</a:t>
            </a:r>
          </a:p>
          <a:p>
            <a:pPr marL="285750" lvl="0" indent="-285750" algn="l">
              <a:buFont typeface="Arial" charset="0"/>
              <a:buChar char="•"/>
            </a:pPr>
            <a:r>
              <a:rPr lang="da-DK" sz="1800" dirty="0">
                <a:latin typeface="+mj-lt"/>
              </a:rPr>
              <a:t>Styrke læringsinitiativer </a:t>
            </a:r>
            <a:r>
              <a:rPr lang="da-DK" sz="1800" dirty="0" err="1">
                <a:latin typeface="+mj-lt"/>
              </a:rPr>
              <a:t>mhp.læsning</a:t>
            </a:r>
            <a:r>
              <a:rPr lang="da-DK" sz="1800" dirty="0">
                <a:latin typeface="+mj-lt"/>
              </a:rPr>
              <a:t>, digitale kompetencer og dannelse  </a:t>
            </a:r>
          </a:p>
          <a:p>
            <a:pPr marL="285750" lvl="0" indent="-285750" algn="l">
              <a:buFont typeface="Arial" charset="0"/>
              <a:buChar char="•"/>
            </a:pPr>
            <a:r>
              <a:rPr lang="da-DK" sz="1800" dirty="0">
                <a:latin typeface="+mj-lt"/>
              </a:rPr>
              <a:t>Udvide bibliotekets digitale tilbud til nye borgere og allerede eksisterende brugere 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967" y="0"/>
            <a:ext cx="2428033" cy="171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42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8892" y="117230"/>
            <a:ext cx="7057291" cy="1177739"/>
          </a:xfrm>
        </p:spPr>
        <p:txBody>
          <a:bodyPr>
            <a:normAutofit/>
          </a:bodyPr>
          <a:lstStyle/>
          <a:p>
            <a:pPr algn="l"/>
            <a:r>
              <a:rPr lang="da-DK" sz="3200" b="1" dirty="0" smtClean="0"/>
              <a:t>Hvem er med?</a:t>
            </a:r>
            <a:endParaRPr lang="da-DK" sz="3200" b="1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808892" y="1717000"/>
            <a:ext cx="6099908" cy="4734599"/>
          </a:xfrm>
        </p:spPr>
        <p:txBody>
          <a:bodyPr>
            <a:normAutofit/>
          </a:bodyPr>
          <a:lstStyle/>
          <a:p>
            <a:pPr lvl="0" algn="l" fontAlgn="base"/>
            <a:r>
              <a:rPr lang="da-DK" sz="2000" dirty="0">
                <a:latin typeface="+mj-lt"/>
              </a:rPr>
              <a:t>Tænketankens styregruppe: DB, BF, IVA og BCF </a:t>
            </a:r>
          </a:p>
          <a:p>
            <a:pPr lvl="0" algn="l" fontAlgn="base"/>
            <a:r>
              <a:rPr lang="da-DK" sz="2000" dirty="0">
                <a:latin typeface="+mj-lt"/>
              </a:rPr>
              <a:t>Projektteam: CB- </a:t>
            </a:r>
            <a:r>
              <a:rPr lang="da-DK" sz="2000" dirty="0" err="1">
                <a:latin typeface="+mj-lt"/>
              </a:rPr>
              <a:t>repræsetanter</a:t>
            </a:r>
            <a:r>
              <a:rPr lang="da-DK" sz="2000" dirty="0">
                <a:latin typeface="+mj-lt"/>
              </a:rPr>
              <a:t> fra Roskilde, Herning, </a:t>
            </a:r>
            <a:r>
              <a:rPr lang="da-DK" sz="2000" dirty="0" smtClean="0">
                <a:latin typeface="+mj-lt"/>
              </a:rPr>
              <a:t/>
            </a:r>
            <a:br>
              <a:rPr lang="da-DK" sz="2000" dirty="0" smtClean="0">
                <a:latin typeface="+mj-lt"/>
              </a:rPr>
            </a:br>
            <a:r>
              <a:rPr lang="da-DK" sz="2000" dirty="0" smtClean="0">
                <a:latin typeface="+mj-lt"/>
              </a:rPr>
              <a:t>Vejle</a:t>
            </a:r>
            <a:r>
              <a:rPr lang="da-DK" sz="2000" dirty="0">
                <a:latin typeface="+mj-lt"/>
              </a:rPr>
              <a:t>, Gentofte, Odense og Aalborg </a:t>
            </a:r>
            <a:r>
              <a:rPr lang="da-DK" sz="2000" dirty="0" smtClean="0">
                <a:latin typeface="+mj-lt"/>
              </a:rPr>
              <a:t/>
            </a:r>
            <a:br>
              <a:rPr lang="da-DK" sz="2000" dirty="0" smtClean="0">
                <a:latin typeface="+mj-lt"/>
              </a:rPr>
            </a:br>
            <a:r>
              <a:rPr lang="da-DK" sz="2000" dirty="0" smtClean="0">
                <a:latin typeface="+mj-lt"/>
              </a:rPr>
              <a:t/>
            </a:r>
            <a:br>
              <a:rPr lang="da-DK" sz="2000" dirty="0" smtClean="0">
                <a:latin typeface="+mj-lt"/>
              </a:rPr>
            </a:br>
            <a:r>
              <a:rPr lang="da-DK" sz="2000" dirty="0" smtClean="0">
                <a:latin typeface="+mj-lt"/>
              </a:rPr>
              <a:t>Projektledelse</a:t>
            </a:r>
            <a:r>
              <a:rPr lang="da-DK" sz="2000" dirty="0">
                <a:latin typeface="+mj-lt"/>
              </a:rPr>
              <a:t>: Tænketanken Fremtidens Biblioteker</a:t>
            </a:r>
          </a:p>
          <a:p>
            <a:pPr algn="l" fontAlgn="base"/>
            <a:r>
              <a:rPr lang="da-DK" sz="2000" dirty="0">
                <a:latin typeface="+mj-lt"/>
              </a:rPr>
              <a:t>Antropologer (Aktant) og kvantitative konsulenter </a:t>
            </a:r>
            <a:r>
              <a:rPr lang="da-DK" sz="2000" dirty="0" smtClean="0">
                <a:latin typeface="+mj-lt"/>
              </a:rPr>
              <a:t>Moos-Bjerre </a:t>
            </a:r>
            <a:r>
              <a:rPr lang="da-DK" sz="2000" smtClean="0">
                <a:latin typeface="+mj-lt"/>
              </a:rPr>
              <a:t>&amp; Lange</a:t>
            </a:r>
            <a:endParaRPr lang="da-DK" sz="2000" dirty="0">
              <a:latin typeface="+mj-lt"/>
            </a:endParaRPr>
          </a:p>
          <a:p>
            <a:pPr algn="l" fontAlgn="base"/>
            <a:r>
              <a:rPr lang="da-DK" sz="2000" dirty="0" smtClean="0">
                <a:latin typeface="+mj-lt"/>
              </a:rPr>
              <a:t>Følgegruppe</a:t>
            </a:r>
            <a:r>
              <a:rPr lang="da-DK" sz="2000" dirty="0">
                <a:latin typeface="+mj-lt"/>
              </a:rPr>
              <a:t>: DDB, </a:t>
            </a:r>
            <a:r>
              <a:rPr lang="da-DK" sz="2000" dirty="0" err="1">
                <a:latin typeface="+mj-lt"/>
              </a:rPr>
              <a:t>eReolen</a:t>
            </a:r>
            <a:endParaRPr lang="da-DK" sz="2000" dirty="0">
              <a:latin typeface="+mj-lt"/>
            </a:endParaRPr>
          </a:p>
          <a:p>
            <a:pPr lvl="0" algn="l" fontAlgn="base"/>
            <a:r>
              <a:rPr lang="da-DK" sz="2000" dirty="0">
                <a:latin typeface="+mj-lt"/>
              </a:rPr>
              <a:t>Ressourcepersoner/eksperter: Dansk IT, Kl7, DISPLAY  </a:t>
            </a:r>
          </a:p>
          <a:p>
            <a:pPr lvl="0" algn="l" fontAlgn="base"/>
            <a:r>
              <a:rPr lang="da-DK" sz="2000" dirty="0">
                <a:latin typeface="+mj-lt"/>
              </a:rPr>
              <a:t>Formidlingspartnere: DB, BF, IVA og BCF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201" y="1717000"/>
            <a:ext cx="4420800" cy="248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64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600" b="1" dirty="0" smtClean="0"/>
              <a:t>5 faser</a:t>
            </a:r>
            <a:endParaRPr lang="da-DK" sz="36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879600" y="6130925"/>
            <a:ext cx="1054100" cy="384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200" dirty="0" smtClean="0"/>
              <a:t>Marts 2016</a:t>
            </a:r>
            <a:endParaRPr lang="da-DK" sz="12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61870470"/>
              </p:ext>
            </p:extLst>
          </p:nvPr>
        </p:nvGraphicFramePr>
        <p:xfrm>
          <a:off x="2108200" y="1600200"/>
          <a:ext cx="84328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Lige pilforbindelse 5"/>
          <p:cNvCxnSpPr/>
          <p:nvPr/>
        </p:nvCxnSpPr>
        <p:spPr>
          <a:xfrm>
            <a:off x="2095500" y="5994400"/>
            <a:ext cx="8445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dsholder til indhold 2"/>
          <p:cNvSpPr txBox="1">
            <a:spLocks/>
          </p:cNvSpPr>
          <p:nvPr/>
        </p:nvSpPr>
        <p:spPr>
          <a:xfrm>
            <a:off x="9486900" y="6130924"/>
            <a:ext cx="1054100" cy="384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da-DK" sz="1200" dirty="0" smtClean="0"/>
              <a:t>Marts 2017</a:t>
            </a:r>
            <a:endParaRPr lang="da-DK" sz="1200" dirty="0"/>
          </a:p>
        </p:txBody>
      </p:sp>
      <p:sp>
        <p:nvSpPr>
          <p:cNvPr id="8" name="Pladsholder til indhold 2"/>
          <p:cNvSpPr txBox="1">
            <a:spLocks/>
          </p:cNvSpPr>
          <p:nvPr/>
        </p:nvSpPr>
        <p:spPr>
          <a:xfrm>
            <a:off x="946150" y="2092325"/>
            <a:ext cx="1987550" cy="384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da-DK" sz="2000" i="1" dirty="0" smtClean="0"/>
              <a:t>Mixed </a:t>
            </a:r>
            <a:r>
              <a:rPr lang="da-DK" sz="2000" i="1" dirty="0" err="1" smtClean="0"/>
              <a:t>methods</a:t>
            </a:r>
            <a:endParaRPr lang="da-DK" sz="2000" i="1" dirty="0"/>
          </a:p>
        </p:txBody>
      </p:sp>
    </p:spTree>
    <p:extLst>
      <p:ext uri="{BB962C8B-B14F-4D97-AF65-F5344CB8AC3E}">
        <p14:creationId xmlns:p14="http://schemas.microsoft.com/office/powerpoint/2010/main" val="640562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8892" y="117230"/>
            <a:ext cx="7057291" cy="1177739"/>
          </a:xfrm>
        </p:spPr>
        <p:txBody>
          <a:bodyPr>
            <a:normAutofit/>
          </a:bodyPr>
          <a:lstStyle/>
          <a:p>
            <a:pPr algn="l"/>
            <a:r>
              <a:rPr lang="da-DK" sz="3200" b="1" dirty="0" smtClean="0"/>
              <a:t>Læringsudvalget</a:t>
            </a:r>
            <a:endParaRPr lang="da-DK" sz="3200" b="1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808892" y="1717000"/>
            <a:ext cx="6099908" cy="4734599"/>
          </a:xfrm>
        </p:spPr>
        <p:txBody>
          <a:bodyPr>
            <a:normAutofit/>
          </a:bodyPr>
          <a:lstStyle/>
          <a:p>
            <a:pPr lvl="0" algn="l" fontAlgn="base"/>
            <a:r>
              <a:rPr lang="da-DK" sz="2000" dirty="0" smtClean="0">
                <a:latin typeface="+mj-lt"/>
              </a:rPr>
              <a:t>Hvad tænker I der mangler af viden?</a:t>
            </a:r>
          </a:p>
          <a:p>
            <a:pPr lvl="0" algn="l" fontAlgn="base"/>
            <a:endParaRPr lang="da-DK" sz="2000" dirty="0">
              <a:latin typeface="+mj-lt"/>
            </a:endParaRPr>
          </a:p>
          <a:p>
            <a:pPr lvl="0" algn="l" fontAlgn="base"/>
            <a:r>
              <a:rPr lang="da-DK" sz="2000" dirty="0" smtClean="0">
                <a:latin typeface="+mj-lt"/>
              </a:rPr>
              <a:t>Kan læringsudvalget spille en rolle?</a:t>
            </a:r>
          </a:p>
          <a:p>
            <a:pPr lvl="0" algn="l" fontAlgn="base"/>
            <a:endParaRPr lang="da-DK" sz="2000" dirty="0">
              <a:latin typeface="+mj-lt"/>
            </a:endParaRPr>
          </a:p>
          <a:p>
            <a:pPr lvl="0" algn="l" fontAlgn="base"/>
            <a:endParaRPr lang="da-DK" sz="2000" dirty="0" smtClean="0">
              <a:latin typeface="+mj-lt"/>
            </a:endParaRPr>
          </a:p>
          <a:p>
            <a:pPr lvl="0" algn="l" fontAlgn="base"/>
            <a:endParaRPr lang="da-DK" sz="2000" dirty="0">
              <a:latin typeface="+mj-lt"/>
            </a:endParaRPr>
          </a:p>
          <a:p>
            <a:pPr lvl="0" algn="l" fontAlgn="base"/>
            <a:endParaRPr lang="da-DK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4340677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439</Words>
  <Application>Microsoft Office PowerPoint</Application>
  <PresentationFormat>Widescreen</PresentationFormat>
  <Paragraphs>66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Kontortema</vt:lpstr>
      <vt:lpstr>Digitale strategier for fremtiden  - støttet af Kulturstyrelsens overbygningspulje</vt:lpstr>
      <vt:lpstr>Baggrund </vt:lpstr>
      <vt:lpstr>Behov</vt:lpstr>
      <vt:lpstr>Ambitionen</vt:lpstr>
      <vt:lpstr>Konkrete målsætninger</vt:lpstr>
      <vt:lpstr>Hvem er med?</vt:lpstr>
      <vt:lpstr>5 faser</vt:lpstr>
      <vt:lpstr>Læringsudvalget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Digitale strategier for fremtiden</dc:title>
  <dc:creator>Lotte Hviid Dhyrbye</dc:creator>
  <cp:lastModifiedBy>Jeanette Fog Vogelius</cp:lastModifiedBy>
  <cp:revision>13</cp:revision>
  <dcterms:created xsi:type="dcterms:W3CDTF">2016-02-01T10:30:15Z</dcterms:created>
  <dcterms:modified xsi:type="dcterms:W3CDTF">2016-02-04T10:17:53Z</dcterms:modified>
</cp:coreProperties>
</file>