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3868-9D86-4FB8-91CC-A8E4AE22F77A}" type="datetimeFigureOut">
              <a:rPr lang="da-DK" smtClean="0"/>
              <a:pPr/>
              <a:t>25-04-2012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C1-3DD4-4EA3-9A4D-583299E412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78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3868-9D86-4FB8-91CC-A8E4AE22F77A}" type="datetimeFigureOut">
              <a:rPr lang="da-DK" smtClean="0"/>
              <a:pPr/>
              <a:t>25-04-2012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C1-3DD4-4EA3-9A4D-583299E412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9361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3868-9D86-4FB8-91CC-A8E4AE22F77A}" type="datetimeFigureOut">
              <a:rPr lang="da-DK" smtClean="0"/>
              <a:pPr/>
              <a:t>25-04-2012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C1-3DD4-4EA3-9A4D-583299E412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54485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3868-9D86-4FB8-91CC-A8E4AE22F77A}" type="datetimeFigureOut">
              <a:rPr lang="da-DK" smtClean="0"/>
              <a:pPr/>
              <a:t>25-04-2012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C1-3DD4-4EA3-9A4D-583299E412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548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3868-9D86-4FB8-91CC-A8E4AE22F77A}" type="datetimeFigureOut">
              <a:rPr lang="da-DK" smtClean="0"/>
              <a:pPr/>
              <a:t>25-04-2012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C1-3DD4-4EA3-9A4D-583299E412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6525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3868-9D86-4FB8-91CC-A8E4AE22F77A}" type="datetimeFigureOut">
              <a:rPr lang="da-DK" smtClean="0"/>
              <a:pPr/>
              <a:t>25-04-2012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C1-3DD4-4EA3-9A4D-583299E412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3351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3868-9D86-4FB8-91CC-A8E4AE22F77A}" type="datetimeFigureOut">
              <a:rPr lang="da-DK" smtClean="0"/>
              <a:pPr/>
              <a:t>25-04-2012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C1-3DD4-4EA3-9A4D-583299E412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9085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3868-9D86-4FB8-91CC-A8E4AE22F77A}" type="datetimeFigureOut">
              <a:rPr lang="da-DK" smtClean="0"/>
              <a:pPr/>
              <a:t>25-04-2012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C1-3DD4-4EA3-9A4D-583299E412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3463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3868-9D86-4FB8-91CC-A8E4AE22F77A}" type="datetimeFigureOut">
              <a:rPr lang="da-DK" smtClean="0"/>
              <a:pPr/>
              <a:t>25-04-2012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C1-3DD4-4EA3-9A4D-583299E412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5135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3868-9D86-4FB8-91CC-A8E4AE22F77A}" type="datetimeFigureOut">
              <a:rPr lang="da-DK" smtClean="0"/>
              <a:pPr/>
              <a:t>25-04-2012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C1-3DD4-4EA3-9A4D-583299E412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8396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3868-9D86-4FB8-91CC-A8E4AE22F77A}" type="datetimeFigureOut">
              <a:rPr lang="da-DK" smtClean="0"/>
              <a:pPr/>
              <a:t>25-04-2012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C1-3DD4-4EA3-9A4D-583299E412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09081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C3868-9D86-4FB8-91CC-A8E4AE22F77A}" type="datetimeFigureOut">
              <a:rPr lang="da-DK" smtClean="0"/>
              <a:pPr/>
              <a:t>25-04-2012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1BC1-3DD4-4EA3-9A4D-583299E412C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2027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Folkebiblioteket i det moderne demokrati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75328"/>
            <a:ext cx="397287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00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da-DK" smtClean="0"/>
              <a:t>Oplysning, uddannelse </a:t>
            </a:r>
            <a:r>
              <a:rPr lang="da-DK" dirty="0" smtClean="0"/>
              <a:t>og kulturel aktivitet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91680" y="2738439"/>
            <a:ext cx="4896544" cy="2706786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9549" y="2738438"/>
            <a:ext cx="1877397" cy="234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71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35" y="1052736"/>
            <a:ext cx="7772400" cy="1470025"/>
          </a:xfrm>
        </p:spPr>
        <p:txBody>
          <a:bodyPr/>
          <a:lstStyle/>
          <a:p>
            <a:r>
              <a:rPr lang="da-DK" dirty="0" smtClean="0"/>
              <a:t>Biblioteket tilbage til borgerne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992681" cy="30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10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7720" y="548680"/>
            <a:ext cx="7772400" cy="1470025"/>
          </a:xfrm>
        </p:spPr>
        <p:txBody>
          <a:bodyPr/>
          <a:lstStyle/>
          <a:p>
            <a:r>
              <a:rPr lang="da-DK" dirty="0" smtClean="0"/>
              <a:t>Biblioteket overalt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832" y="2996952"/>
            <a:ext cx="38100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620" y="1844824"/>
            <a:ext cx="4371473" cy="291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5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</Words>
  <Application>Microsoft Office PowerPoint</Application>
  <PresentationFormat>Skærmshow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Folkebiblioteket i det moderne demokrati</vt:lpstr>
      <vt:lpstr>Oplysning, uddannelse og kulturel aktivitet</vt:lpstr>
      <vt:lpstr>Biblioteket tilbage til borgerne</vt:lpstr>
      <vt:lpstr>Biblioteket overalt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Folkebiblioteket i det moderne demokrati</dc:title>
  <dc:creator>Bruger</dc:creator>
  <cp:lastModifiedBy>Michel</cp:lastModifiedBy>
  <cp:revision>3</cp:revision>
  <dcterms:created xsi:type="dcterms:W3CDTF">2012-04-24T19:32:37Z</dcterms:created>
  <dcterms:modified xsi:type="dcterms:W3CDTF">2012-04-25T06:09:53Z</dcterms:modified>
</cp:coreProperties>
</file>