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34"/>
  </p:handoutMasterIdLst>
  <p:sldIdLst>
    <p:sldId id="256" r:id="rId2"/>
    <p:sldId id="258" r:id="rId3"/>
    <p:sldId id="257" r:id="rId4"/>
    <p:sldId id="267" r:id="rId5"/>
    <p:sldId id="259" r:id="rId6"/>
    <p:sldId id="295" r:id="rId7"/>
    <p:sldId id="281" r:id="rId8"/>
    <p:sldId id="262" r:id="rId9"/>
    <p:sldId id="261" r:id="rId10"/>
    <p:sldId id="264" r:id="rId11"/>
    <p:sldId id="263" r:id="rId12"/>
    <p:sldId id="265" r:id="rId13"/>
    <p:sldId id="285" r:id="rId14"/>
    <p:sldId id="268" r:id="rId15"/>
    <p:sldId id="266" r:id="rId16"/>
    <p:sldId id="269" r:id="rId17"/>
    <p:sldId id="291" r:id="rId18"/>
    <p:sldId id="272" r:id="rId19"/>
    <p:sldId id="297" r:id="rId20"/>
    <p:sldId id="270" r:id="rId21"/>
    <p:sldId id="284" r:id="rId22"/>
    <p:sldId id="271" r:id="rId23"/>
    <p:sldId id="298" r:id="rId24"/>
    <p:sldId id="273" r:id="rId25"/>
    <p:sldId id="275" r:id="rId26"/>
    <p:sldId id="299" r:id="rId27"/>
    <p:sldId id="300" r:id="rId28"/>
    <p:sldId id="277" r:id="rId29"/>
    <p:sldId id="278" r:id="rId30"/>
    <p:sldId id="294" r:id="rId31"/>
    <p:sldId id="280" r:id="rId32"/>
    <p:sldId id="290" r:id="rId33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89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69484-94D9-42B9-95D0-C63F75B71964}" type="datetimeFigureOut">
              <a:rPr lang="da-DK" smtClean="0"/>
              <a:t>24-04-2012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9AEDA-DC03-4773-9691-C1E06267B13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5919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28" name="Pladsholder til dato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63F9D-4354-446A-B724-C6252B061575}" type="datetimeFigureOut">
              <a:rPr lang="da-DK" smtClean="0"/>
              <a:t>24-04-2012</a:t>
            </a:fld>
            <a:endParaRPr lang="da-DK"/>
          </a:p>
        </p:txBody>
      </p:sp>
      <p:sp>
        <p:nvSpPr>
          <p:cNvPr id="17" name="Pladsholder til sidefod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29" name="Pladsholder til diasnumm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20E6-A000-401E-B0A5-D57A893908A9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Undertitel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63F9D-4354-446A-B724-C6252B061575}" type="datetimeFigureOut">
              <a:rPr lang="da-DK" smtClean="0"/>
              <a:t>24-04-2012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20E6-A000-401E-B0A5-D57A893908A9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63F9D-4354-446A-B724-C6252B061575}" type="datetimeFigureOut">
              <a:rPr lang="da-DK" smtClean="0"/>
              <a:t>24-04-2012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20E6-A000-401E-B0A5-D57A893908A9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63F9D-4354-446A-B724-C6252B061575}" type="datetimeFigureOut">
              <a:rPr lang="da-DK" smtClean="0"/>
              <a:t>24-04-2012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20E6-A000-401E-B0A5-D57A893908A9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63F9D-4354-446A-B724-C6252B061575}" type="datetimeFigureOut">
              <a:rPr lang="da-DK" smtClean="0"/>
              <a:t>24-04-2012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9F020E6-A000-401E-B0A5-D57A893908A9}" type="slidenum">
              <a:rPr lang="da-DK" smtClean="0"/>
              <a:t>‹nr.›</a:t>
            </a:fld>
            <a:endParaRPr lang="da-D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63F9D-4354-446A-B724-C6252B061575}" type="datetimeFigureOut">
              <a:rPr lang="da-DK" smtClean="0"/>
              <a:t>24-04-2012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20E6-A000-401E-B0A5-D57A893908A9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63F9D-4354-446A-B724-C6252B061575}" type="datetimeFigureOut">
              <a:rPr lang="da-DK" smtClean="0"/>
              <a:t>24-04-2012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20E6-A000-401E-B0A5-D57A893908A9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63F9D-4354-446A-B724-C6252B061575}" type="datetimeFigureOut">
              <a:rPr lang="da-DK" smtClean="0"/>
              <a:t>24-04-2012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20E6-A000-401E-B0A5-D57A893908A9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63F9D-4354-446A-B724-C6252B061575}" type="datetimeFigureOut">
              <a:rPr lang="da-DK" smtClean="0"/>
              <a:t>24-04-2012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20E6-A000-401E-B0A5-D57A893908A9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a-DK" smtClean="0"/>
              <a:t>Klik for at redigere i master</a:t>
            </a:r>
          </a:p>
          <a:p>
            <a:pPr lvl="1" eaLnBrk="1" latinLnBrk="0" hangingPunct="1"/>
            <a:r>
              <a:rPr lang="da-DK" smtClean="0"/>
              <a:t>Andet niveau</a:t>
            </a:r>
          </a:p>
          <a:p>
            <a:pPr lvl="2" eaLnBrk="1" latinLnBrk="0" hangingPunct="1"/>
            <a:r>
              <a:rPr lang="da-DK" smtClean="0"/>
              <a:t>Tredje niveau</a:t>
            </a:r>
          </a:p>
          <a:p>
            <a:pPr lvl="3" eaLnBrk="1" latinLnBrk="0" hangingPunct="1"/>
            <a:r>
              <a:rPr lang="da-DK" smtClean="0"/>
              <a:t>Fjerde niveau</a:t>
            </a:r>
          </a:p>
          <a:p>
            <a:pPr lvl="4" eaLnBrk="1" latinLnBrk="0" hangingPunct="1"/>
            <a:r>
              <a:rPr lang="da-DK" smtClean="0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63F9D-4354-446A-B724-C6252B061575}" type="datetimeFigureOut">
              <a:rPr lang="da-DK" smtClean="0"/>
              <a:t>24-04-2012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20E6-A000-401E-B0A5-D57A893908A9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da-DK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 på ikonet for at tilføje et billede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63F9D-4354-446A-B724-C6252B061575}" type="datetimeFigureOut">
              <a:rPr lang="da-DK" smtClean="0"/>
              <a:t>24-04-2012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20E6-A000-401E-B0A5-D57A893908A9}" type="slidenum">
              <a:rPr lang="da-DK" smtClean="0"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dsholder til titel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da-DK" smtClean="0"/>
              <a:t>Klik for at redigere i master</a:t>
            </a:r>
            <a:endParaRPr kumimoji="0" lang="en-US"/>
          </a:p>
        </p:txBody>
      </p:sp>
      <p:sp>
        <p:nvSpPr>
          <p:cNvPr id="13" name="Pladsholder til teks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a-DK" smtClean="0"/>
              <a:t>Klik for at redigere i master</a:t>
            </a:r>
          </a:p>
          <a:p>
            <a:pPr lvl="1" eaLnBrk="1" latinLnBrk="0" hangingPunct="1"/>
            <a:r>
              <a:rPr kumimoji="0" lang="da-DK" smtClean="0"/>
              <a:t>Andet niveau</a:t>
            </a:r>
          </a:p>
          <a:p>
            <a:pPr lvl="2" eaLnBrk="1" latinLnBrk="0" hangingPunct="1"/>
            <a:r>
              <a:rPr kumimoji="0" lang="da-DK" smtClean="0"/>
              <a:t>Tredje niveau</a:t>
            </a:r>
          </a:p>
          <a:p>
            <a:pPr lvl="3" eaLnBrk="1" latinLnBrk="0" hangingPunct="1"/>
            <a:r>
              <a:rPr kumimoji="0" lang="da-DK" smtClean="0"/>
              <a:t>Fjerde niveau</a:t>
            </a:r>
          </a:p>
          <a:p>
            <a:pPr lvl="4" eaLnBrk="1" latinLnBrk="0" hangingPunct="1"/>
            <a:r>
              <a:rPr kumimoji="0" lang="da-DK" smtClean="0"/>
              <a:t>Femte niveau</a:t>
            </a:r>
            <a:endParaRPr kumimoji="0" lang="en-US"/>
          </a:p>
        </p:txBody>
      </p:sp>
      <p:sp>
        <p:nvSpPr>
          <p:cNvPr id="14" name="Pladsholder til dato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4A63F9D-4354-446A-B724-C6252B061575}" type="datetimeFigureOut">
              <a:rPr lang="da-DK" smtClean="0"/>
              <a:t>24-04-2012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23" name="Pladsholder til diasnumm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9F020E6-A000-401E-B0A5-D57A893908A9}" type="slidenum">
              <a:rPr lang="da-DK" smtClean="0"/>
              <a:t>‹nr.›</a:t>
            </a:fld>
            <a:endParaRPr lang="da-D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Dino og </a:t>
            </a:r>
            <a:r>
              <a:rPr lang="da-DK" dirty="0" err="1" smtClean="0"/>
              <a:t>Digi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smtClean="0">
                <a:latin typeface="+mj-lt"/>
              </a:rPr>
              <a:t>Skolebiblioteket som pædagogisk inkluderende funktion</a:t>
            </a:r>
            <a:endParaRPr lang="da-D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494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Færre bøger på hylderne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53" y="1600200"/>
            <a:ext cx="5177294" cy="4708525"/>
          </a:xfrm>
        </p:spPr>
      </p:pic>
    </p:spTree>
    <p:extLst>
      <p:ext uri="{BB962C8B-B14F-4D97-AF65-F5344CB8AC3E}">
        <p14:creationId xmlns:p14="http://schemas.microsoft.com/office/powerpoint/2010/main" val="117072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Anden præsentation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8064896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7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Anden opstilling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71923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Mangeartede materialer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844824"/>
            <a:ext cx="5985336" cy="4161562"/>
          </a:xfrm>
        </p:spPr>
      </p:pic>
    </p:spTree>
    <p:extLst>
      <p:ext uri="{BB962C8B-B14F-4D97-AF65-F5344CB8AC3E}">
        <p14:creationId xmlns:p14="http://schemas.microsoft.com/office/powerpoint/2010/main" val="26388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Ny</a:t>
            </a:r>
            <a:r>
              <a:rPr lang="da-DK" dirty="0" smtClean="0"/>
              <a:t>e medier i undervisningen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126335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Nye</a:t>
            </a:r>
            <a:r>
              <a:rPr lang="da-DK" dirty="0" smtClean="0"/>
              <a:t> </a:t>
            </a:r>
            <a:r>
              <a:rPr lang="da-DK" dirty="0" smtClean="0"/>
              <a:t>platforme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171527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Nye arbejdsmetoder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91743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Mange læringsstile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37" y="1600200"/>
            <a:ext cx="5153926" cy="4708525"/>
          </a:xfrm>
        </p:spPr>
      </p:pic>
    </p:spTree>
    <p:extLst>
      <p:ext uri="{BB962C8B-B14F-4D97-AF65-F5344CB8AC3E}">
        <p14:creationId xmlns:p14="http://schemas.microsoft.com/office/powerpoint/2010/main" val="356040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Et undervisningslokale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5734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Mange anvendelsesmuligheder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177837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En integreret del af skolen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1187624" y="1600200"/>
            <a:ext cx="7200800" cy="4709160"/>
          </a:xfrm>
        </p:spPr>
        <p:txBody>
          <a:bodyPr/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>
                <a:latin typeface="+mj-lt"/>
              </a:rPr>
              <a:t>En del af skolens </a:t>
            </a:r>
            <a:r>
              <a:rPr lang="da-DK" dirty="0" smtClean="0">
                <a:latin typeface="+mj-lt"/>
              </a:rPr>
              <a:t>kultur og </a:t>
            </a:r>
            <a:r>
              <a:rPr lang="da-DK" dirty="0" smtClean="0">
                <a:latin typeface="+mj-lt"/>
              </a:rPr>
              <a:t>læringsmiljø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>
                <a:latin typeface="+mj-lt"/>
              </a:rPr>
              <a:t>Center for vejledning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Et lærested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Det udvidede klasselokale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Et værested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Sted til fordybelse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Rum for kreativitet og sanselighed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Plads til forskellige aktiviteter</a:t>
            </a:r>
          </a:p>
          <a:p>
            <a:pPr>
              <a:buFont typeface="Arial" pitchFamily="34" charset="0"/>
              <a:buChar char="•"/>
            </a:pPr>
            <a:endParaRPr lang="da-DK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046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Forskellige arbejdsmiljøer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120371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Afslappede rammer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699" y="1600200"/>
            <a:ext cx="6158601" cy="4708525"/>
          </a:xfrm>
        </p:spPr>
      </p:pic>
    </p:spTree>
    <p:extLst>
      <p:ext uri="{BB962C8B-B14F-4D97-AF65-F5344CB8AC3E}">
        <p14:creationId xmlns:p14="http://schemas.microsoft.com/office/powerpoint/2010/main" val="97597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Et hyggeligt værested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396666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Mulighed for at trække sig tilbage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2"/>
            <a:ext cx="3531393" cy="4708525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331236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Et frirum til fordybelse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331235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Et trygt sted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49" y="1600200"/>
            <a:ext cx="6292701" cy="4708525"/>
          </a:xfrm>
        </p:spPr>
      </p:pic>
    </p:spTree>
    <p:extLst>
      <p:ext uri="{BB962C8B-B14F-4D97-AF65-F5344CB8AC3E}">
        <p14:creationId xmlns:p14="http://schemas.microsoft.com/office/powerpoint/2010/main" val="11778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Et sted at gå på opdagelse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112041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da-DK" dirty="0" smtClean="0"/>
              <a:t>Oplevelser for alle sanser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34178"/>
            <a:ext cx="4268606" cy="2680946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532908"/>
            <a:ext cx="2592288" cy="4954597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08213"/>
            <a:ext cx="5851196" cy="200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6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Skiftende udstillinger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201677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Stille </a:t>
            </a:r>
            <a:r>
              <a:rPr lang="da-DK" dirty="0" smtClean="0"/>
              <a:t>aktiviteter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182853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da-DK" dirty="0" smtClean="0"/>
              <a:t>Hvem er brugerne?</a:t>
            </a:r>
            <a:br>
              <a:rPr lang="da-DK" dirty="0" smtClean="0"/>
            </a:br>
            <a:r>
              <a:rPr lang="da-DK" dirty="0" smtClean="0"/>
              <a:t>Hvad </a:t>
            </a:r>
            <a:r>
              <a:rPr lang="da-DK" dirty="0" smtClean="0"/>
              <a:t>skal tilbydes</a:t>
            </a:r>
            <a:r>
              <a:rPr lang="da-DK" dirty="0" smtClean="0"/>
              <a:t>?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3230"/>
            <a:ext cx="4101408" cy="4708525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385170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3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Motoriske udfordringer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28" y="1600200"/>
            <a:ext cx="5767943" cy="4708525"/>
          </a:xfrm>
        </p:spPr>
      </p:pic>
    </p:spTree>
    <p:extLst>
      <p:ext uri="{BB962C8B-B14F-4D97-AF65-F5344CB8AC3E}">
        <p14:creationId xmlns:p14="http://schemas.microsoft.com/office/powerpoint/2010/main" val="161172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Multimodale </a:t>
            </a:r>
            <a:r>
              <a:rPr lang="da-DK" dirty="0" smtClean="0"/>
              <a:t>aktiviteter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59808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da-DK" dirty="0" smtClean="0"/>
              <a:t>Der er det rigtige tilbud til alle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4101408" cy="4708525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515" y="1628800"/>
            <a:ext cx="385170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3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da-DK" dirty="0" smtClean="0"/>
              <a:t>Brugernes </a:t>
            </a:r>
            <a:r>
              <a:rPr lang="da-DK" dirty="0" smtClean="0"/>
              <a:t>forventninger:</a:t>
            </a:r>
            <a:br>
              <a:rPr lang="da-DK" dirty="0" smtClean="0"/>
            </a:br>
            <a:r>
              <a:rPr lang="da-DK" dirty="0" smtClean="0"/>
              <a:t>Et center for hjælp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403648" y="2132856"/>
            <a:ext cx="6552728" cy="4349080"/>
          </a:xfrm>
        </p:spPr>
        <p:txBody>
          <a:bodyPr/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>
                <a:latin typeface="+mj-lt"/>
              </a:rPr>
              <a:t>Der er altid åbent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Ingen går forgæves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Der er plads til alle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>
                <a:latin typeface="+mj-lt"/>
              </a:rPr>
              <a:t>Der er noget for </a:t>
            </a:r>
            <a:r>
              <a:rPr lang="da-DK" dirty="0" smtClean="0">
                <a:latin typeface="+mj-lt"/>
              </a:rPr>
              <a:t>alle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Kan blive inspireret</a:t>
            </a:r>
            <a:endParaRPr lang="da-DK" dirty="0">
              <a:latin typeface="+mj-lt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Kan </a:t>
            </a:r>
            <a:r>
              <a:rPr lang="da-DK" dirty="0">
                <a:latin typeface="+mj-lt"/>
              </a:rPr>
              <a:t>få svar på </a:t>
            </a:r>
            <a:r>
              <a:rPr lang="da-DK" dirty="0" smtClean="0">
                <a:latin typeface="+mj-lt"/>
              </a:rPr>
              <a:t>alting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Kan få hjælp til alting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Et </a:t>
            </a:r>
            <a:r>
              <a:rPr lang="da-DK" dirty="0" smtClean="0">
                <a:latin typeface="+mj-lt"/>
              </a:rPr>
              <a:t>frirum</a:t>
            </a:r>
          </a:p>
        </p:txBody>
      </p:sp>
    </p:spTree>
    <p:extLst>
      <p:ext uri="{BB962C8B-B14F-4D97-AF65-F5344CB8AC3E}">
        <p14:creationId xmlns:p14="http://schemas.microsoft.com/office/powerpoint/2010/main" val="91048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512168"/>
          </a:xfrm>
        </p:spPr>
        <p:txBody>
          <a:bodyPr>
            <a:normAutofit/>
          </a:bodyPr>
          <a:lstStyle/>
          <a:p>
            <a:r>
              <a:rPr lang="da-DK" dirty="0" smtClean="0"/>
              <a:t>En inkluderende funktion</a:t>
            </a:r>
            <a:br>
              <a:rPr lang="da-DK" dirty="0" smtClean="0"/>
            </a:br>
            <a:r>
              <a:rPr lang="da-DK" dirty="0" smtClean="0"/>
              <a:t>i skolens kultur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331640" y="1916832"/>
            <a:ext cx="7056784" cy="4464496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da-DK" dirty="0" smtClean="0">
                <a:latin typeface="+mj-lt"/>
              </a:rPr>
              <a:t>Hvem og hvad skal inkluderes?</a:t>
            </a:r>
          </a:p>
          <a:p>
            <a:pPr marL="137160" indent="0">
              <a:buNone/>
            </a:pPr>
            <a:endParaRPr lang="da-DK" dirty="0" smtClean="0">
              <a:latin typeface="+mj-lt"/>
            </a:endParaRP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Elever med forskellige forudsætning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Elever med forskellige behov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Mange forskellige medier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Mange (alle) læringsstile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>
                <a:latin typeface="+mj-lt"/>
              </a:rPr>
              <a:t>Lærere med forskellige forudsætninger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Kultur og underholdning</a:t>
            </a:r>
          </a:p>
          <a:p>
            <a:pPr marL="137160" indent="0">
              <a:buClr>
                <a:srgbClr val="FF0000"/>
              </a:buClr>
              <a:buNone/>
            </a:pPr>
            <a:endParaRPr lang="da-DK" dirty="0" smtClean="0">
              <a:latin typeface="+mj-lt"/>
            </a:endParaRPr>
          </a:p>
          <a:p>
            <a:pPr marL="137160" indent="0">
              <a:buClr>
                <a:srgbClr val="FF0000"/>
              </a:buClr>
              <a:buNone/>
            </a:pPr>
            <a:r>
              <a:rPr lang="da-DK" dirty="0" smtClean="0">
                <a:latin typeface="+mj-lt"/>
              </a:rPr>
              <a:t>Skolebiblioteket binder det sammen</a:t>
            </a:r>
            <a:endParaRPr lang="da-D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5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Individuelle hjælpemidler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  <p:extLst>
      <p:ext uri="{BB962C8B-B14F-4D97-AF65-F5344CB8AC3E}">
        <p14:creationId xmlns:p14="http://schemas.microsoft.com/office/powerpoint/2010/main" val="68956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/>
          </a:bodyPr>
          <a:lstStyle/>
          <a:p>
            <a:r>
              <a:rPr lang="da-DK" dirty="0" smtClean="0"/>
              <a:t>Alle, uanset forudsætning,</a:t>
            </a:r>
            <a:br>
              <a:rPr lang="da-DK" dirty="0" smtClean="0"/>
            </a:br>
            <a:r>
              <a:rPr lang="da-DK" dirty="0" smtClean="0"/>
              <a:t>skal betjenes – og også kunne betjene sig selv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80928"/>
            <a:ext cx="5328592" cy="3600400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708920"/>
            <a:ext cx="266429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Center for vejledning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331640" y="1600200"/>
            <a:ext cx="7355160" cy="3340968"/>
          </a:xfrm>
        </p:spPr>
        <p:txBody>
          <a:bodyPr/>
          <a:lstStyle/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Materialevejleder - skolebibliotekar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Pædagogisk it-vejleder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Medievejleder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Læsevejleder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Andre vejledere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Ressourcepersoner - superbrugere</a:t>
            </a:r>
            <a:endParaRPr lang="da-DK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841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R</a:t>
            </a:r>
            <a:r>
              <a:rPr lang="da-DK" sz="4600" dirty="0" smtClean="0"/>
              <a:t>essourcecenter 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4464496"/>
          </a:xfrm>
        </p:spPr>
        <p:txBody>
          <a:bodyPr>
            <a:normAutofit/>
          </a:bodyPr>
          <a:lstStyle/>
          <a:p>
            <a:pPr marL="722376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Fysiske og virtuelle materialer og medier.</a:t>
            </a:r>
          </a:p>
          <a:p>
            <a:pPr marL="722376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Udbredt samarbejde med andre biblioteker.</a:t>
            </a:r>
            <a:r>
              <a:rPr lang="da-DK" dirty="0" smtClean="0">
                <a:latin typeface="+mj-lt"/>
              </a:rPr>
              <a:t> </a:t>
            </a:r>
          </a:p>
          <a:p>
            <a:pPr marL="722376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Trækker på eksterne ressourcepersoner. </a:t>
            </a:r>
            <a:endParaRPr lang="da-DK" dirty="0" smtClean="0">
              <a:latin typeface="+mj-lt"/>
            </a:endParaRPr>
          </a:p>
          <a:p>
            <a:pPr marL="722376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Styrket samarbejde med lærere </a:t>
            </a:r>
            <a:r>
              <a:rPr lang="da-DK" dirty="0" smtClean="0">
                <a:latin typeface="+mj-lt"/>
              </a:rPr>
              <a:t>om årsplaner, didaktiske metoder m.v. </a:t>
            </a:r>
          </a:p>
          <a:p>
            <a:pPr marL="722376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Personlig vejledning til elever – kendskab til ståsted, fagligt niveau, interesser.</a:t>
            </a:r>
          </a:p>
          <a:p>
            <a:pPr marL="722376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Validitet:</a:t>
            </a:r>
            <a:r>
              <a:rPr lang="da-DK" dirty="0" smtClean="0">
                <a:latin typeface="+mj-lt"/>
              </a:rPr>
              <a:t> Kildekritik, netetik, navigation </a:t>
            </a:r>
            <a:r>
              <a:rPr lang="da-DK" dirty="0" smtClean="0">
                <a:latin typeface="+mj-lt"/>
              </a:rPr>
              <a:t>i kaos.</a:t>
            </a:r>
            <a:endParaRPr lang="da-DK" dirty="0">
              <a:latin typeface="+mj-lt"/>
            </a:endParaRPr>
          </a:p>
          <a:p>
            <a:pPr marL="722376" indent="-457200">
              <a:buClr>
                <a:srgbClr val="FF0000"/>
              </a:buClr>
              <a:buFont typeface="Arial" pitchFamily="34" charset="0"/>
              <a:buChar char="•"/>
            </a:pPr>
            <a:r>
              <a:rPr lang="da-DK" dirty="0" smtClean="0">
                <a:latin typeface="+mj-lt"/>
              </a:rPr>
              <a:t>Kreativitet – udtryk via forskellige medier.</a:t>
            </a:r>
            <a:endParaRPr lang="da-DK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326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812</TotalTime>
  <Words>268</Words>
  <Application>Microsoft Office PowerPoint</Application>
  <PresentationFormat>Skærmshow (4:3)</PresentationFormat>
  <Paragraphs>72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32</vt:i4>
      </vt:variant>
    </vt:vector>
  </HeadingPairs>
  <TitlesOfParts>
    <vt:vector size="33" baseType="lpstr">
      <vt:lpstr>Apex</vt:lpstr>
      <vt:lpstr>Dino og Digi</vt:lpstr>
      <vt:lpstr>En integreret del af skolen</vt:lpstr>
      <vt:lpstr>Hvem er brugerne? Hvad skal tilbydes?</vt:lpstr>
      <vt:lpstr>Brugernes forventninger: Et center for hjælp</vt:lpstr>
      <vt:lpstr>En inkluderende funktion i skolens kultur</vt:lpstr>
      <vt:lpstr>Individuelle hjælpemidler</vt:lpstr>
      <vt:lpstr>Alle, uanset forudsætning, skal betjenes – og også kunne betjene sig selv</vt:lpstr>
      <vt:lpstr>Center for vejledning</vt:lpstr>
      <vt:lpstr> Ressourcecenter  </vt:lpstr>
      <vt:lpstr>Færre bøger på hylderne</vt:lpstr>
      <vt:lpstr>Anden præsentation</vt:lpstr>
      <vt:lpstr>Anden opstilling</vt:lpstr>
      <vt:lpstr>Mangeartede materialer</vt:lpstr>
      <vt:lpstr>Nye medier i undervisningen</vt:lpstr>
      <vt:lpstr>Nye platforme</vt:lpstr>
      <vt:lpstr>Nye arbejdsmetoder</vt:lpstr>
      <vt:lpstr>Mange læringsstile</vt:lpstr>
      <vt:lpstr>Et undervisningslokale</vt:lpstr>
      <vt:lpstr>Mange anvendelsesmuligheder</vt:lpstr>
      <vt:lpstr>Forskellige arbejdsmiljøer</vt:lpstr>
      <vt:lpstr>Afslappede rammer</vt:lpstr>
      <vt:lpstr>Et hyggeligt værested</vt:lpstr>
      <vt:lpstr>Mulighed for at trække sig tilbage</vt:lpstr>
      <vt:lpstr>Et frirum til fordybelse</vt:lpstr>
      <vt:lpstr>Et trygt sted</vt:lpstr>
      <vt:lpstr>Et sted at gå på opdagelse</vt:lpstr>
      <vt:lpstr>Oplevelser for alle sanser</vt:lpstr>
      <vt:lpstr>Skiftende udstillinger</vt:lpstr>
      <vt:lpstr>Stille aktiviteter</vt:lpstr>
      <vt:lpstr>Motoriske udfordringer</vt:lpstr>
      <vt:lpstr>Multimodale aktiviteter</vt:lpstr>
      <vt:lpstr>Der er det rigtige tilbud til alle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Dino og Digi</dc:title>
  <dc:creator>Bruger</dc:creator>
  <cp:lastModifiedBy>Bruger</cp:lastModifiedBy>
  <cp:revision>47</cp:revision>
  <cp:lastPrinted>2012-04-24T15:32:01Z</cp:lastPrinted>
  <dcterms:created xsi:type="dcterms:W3CDTF">2012-04-23T08:04:58Z</dcterms:created>
  <dcterms:modified xsi:type="dcterms:W3CDTF">2012-04-24T15:32:27Z</dcterms:modified>
</cp:coreProperties>
</file>