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5" r:id="rId2"/>
    <p:sldId id="366" r:id="rId3"/>
    <p:sldId id="391" r:id="rId4"/>
    <p:sldId id="370" r:id="rId5"/>
    <p:sldId id="372" r:id="rId6"/>
    <p:sldId id="393" r:id="rId7"/>
    <p:sldId id="382" r:id="rId8"/>
    <p:sldId id="383" r:id="rId9"/>
    <p:sldId id="376" r:id="rId10"/>
    <p:sldId id="380" r:id="rId11"/>
    <p:sldId id="379" r:id="rId12"/>
    <p:sldId id="375" r:id="rId13"/>
    <p:sldId id="384" r:id="rId14"/>
    <p:sldId id="381" r:id="rId15"/>
    <p:sldId id="392" r:id="rId16"/>
  </p:sldIdLst>
  <p:sldSz cx="9144000" cy="6858000" type="screen4x3"/>
  <p:notesSz cx="6797675" cy="98567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87993" autoAdjust="0"/>
  </p:normalViewPr>
  <p:slideViewPr>
    <p:cSldViewPr>
      <p:cViewPr varScale="1">
        <p:scale>
          <a:sx n="65" d="100"/>
          <a:sy n="65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D896D-B3C7-4C74-BE65-CD7AC65FA1A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C31F86F-DEE3-440F-B2C0-F7BA52B5BE63}">
      <dgm:prSet phldrT="[Text]" custT="1"/>
      <dgm:spPr>
        <a:solidFill>
          <a:srgbClr val="034276"/>
        </a:solidFill>
      </dgm:spPr>
      <dgm:t>
        <a:bodyPr/>
        <a:lstStyle/>
        <a:p>
          <a:r>
            <a:rPr lang="da-DK" sz="1800" dirty="0" smtClean="0">
              <a:latin typeface="Arial" panose="020B0604020202020204" pitchFamily="34" charset="0"/>
              <a:cs typeface="Arial" panose="020B0604020202020204" pitchFamily="34" charset="0"/>
            </a:rPr>
            <a:t>e-indeks</a:t>
          </a:r>
          <a:endParaRPr lang="da-DK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A52CA-8152-4E30-B1FB-019A8CB2E3B5}" type="parTrans" cxnId="{8253E465-E815-47E0-A1AC-D3F41BED65A9}">
      <dgm:prSet/>
      <dgm:spPr/>
      <dgm:t>
        <a:bodyPr/>
        <a:lstStyle/>
        <a:p>
          <a:endParaRPr lang="da-DK"/>
        </a:p>
      </dgm:t>
    </dgm:pt>
    <dgm:pt modelId="{D224D69B-5A8E-4E05-8FE1-7D81575470FA}" type="sibTrans" cxnId="{8253E465-E815-47E0-A1AC-D3F41BED65A9}">
      <dgm:prSet/>
      <dgm:spPr/>
      <dgm:t>
        <a:bodyPr/>
        <a:lstStyle/>
        <a:p>
          <a:endParaRPr lang="da-DK"/>
        </a:p>
      </dgm:t>
    </dgm:pt>
    <dgm:pt modelId="{5C05D36B-1329-4F41-AA7F-C4026C45E5F6}">
      <dgm:prSet phldrT="[Text]" custT="1"/>
      <dgm:spPr>
        <a:solidFill>
          <a:srgbClr val="9AC0E8"/>
        </a:solidFill>
      </dgm:spPr>
      <dgm:t>
        <a:bodyPr/>
        <a:lstStyle/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Fysisk bibliotek</a:t>
          </a:r>
          <a:endParaRPr lang="da-DK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a-DK" sz="10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0,44)</a:t>
          </a:r>
          <a:endParaRPr lang="da-DK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F7A2E-B113-4E4A-A043-354D99C47F25}" type="parTrans" cxnId="{2BB59421-C3E3-4F66-8490-1DD1D1A59469}">
      <dgm:prSet/>
      <dgm:spPr/>
      <dgm:t>
        <a:bodyPr/>
        <a:lstStyle/>
        <a:p>
          <a:endParaRPr lang="da-DK"/>
        </a:p>
      </dgm:t>
    </dgm:pt>
    <dgm:pt modelId="{8E62329E-C92E-4A3C-ADBE-EAEF4FFABD7F}" type="sibTrans" cxnId="{2BB59421-C3E3-4F66-8490-1DD1D1A59469}">
      <dgm:prSet/>
      <dgm:spPr/>
      <dgm:t>
        <a:bodyPr/>
        <a:lstStyle/>
        <a:p>
          <a:endParaRPr lang="da-DK"/>
        </a:p>
      </dgm:t>
    </dgm:pt>
    <dgm:pt modelId="{F907190E-0061-498A-82E3-3A16B75DDB46}">
      <dgm:prSet phldrT="[Text]" custT="1"/>
      <dgm:spPr>
        <a:solidFill>
          <a:srgbClr val="9AC0E8"/>
        </a:solidFill>
      </dgm:spPr>
      <dgm:t>
        <a:bodyPr/>
        <a:lstStyle/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Inspiration fra hjemmeside</a:t>
          </a:r>
        </a:p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(0,15)</a:t>
          </a:r>
          <a:endParaRPr lang="da-DK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A8299-5F48-40C7-8359-570A9A0E1BFC}" type="parTrans" cxnId="{2D998C76-1B4F-4FEB-9604-80A5BB3B9EDF}">
      <dgm:prSet/>
      <dgm:spPr/>
      <dgm:t>
        <a:bodyPr/>
        <a:lstStyle/>
        <a:p>
          <a:endParaRPr lang="da-DK"/>
        </a:p>
      </dgm:t>
    </dgm:pt>
    <dgm:pt modelId="{26D860DD-340D-4959-9C6C-B4AFA392FD12}" type="sibTrans" cxnId="{2D998C76-1B4F-4FEB-9604-80A5BB3B9EDF}">
      <dgm:prSet/>
      <dgm:spPr/>
      <dgm:t>
        <a:bodyPr/>
        <a:lstStyle/>
        <a:p>
          <a:endParaRPr lang="da-DK"/>
        </a:p>
      </dgm:t>
    </dgm:pt>
    <dgm:pt modelId="{8238AF92-565D-4ECF-8CEB-B26446C07397}">
      <dgm:prSet custT="1"/>
      <dgm:spPr>
        <a:solidFill>
          <a:srgbClr val="9AC0E8"/>
        </a:solidFill>
      </dgm:spPr>
      <dgm:t>
        <a:bodyPr/>
        <a:lstStyle/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Læser skønlitteratur</a:t>
          </a:r>
        </a:p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(0,02)</a:t>
          </a:r>
          <a:endParaRPr lang="da-DK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92849-E541-40F7-8C9B-3D48690B7F40}" type="sibTrans" cxnId="{0E532A6D-3ABC-414C-AFFC-D0AE7BD8986A}">
      <dgm:prSet/>
      <dgm:spPr/>
      <dgm:t>
        <a:bodyPr/>
        <a:lstStyle/>
        <a:p>
          <a:endParaRPr lang="da-DK"/>
        </a:p>
      </dgm:t>
    </dgm:pt>
    <dgm:pt modelId="{E417B5F1-534B-4420-9541-59139AF11514}" type="parTrans" cxnId="{0E532A6D-3ABC-414C-AFFC-D0AE7BD8986A}">
      <dgm:prSet/>
      <dgm:spPr/>
      <dgm:t>
        <a:bodyPr/>
        <a:lstStyle/>
        <a:p>
          <a:endParaRPr lang="da-DK"/>
        </a:p>
      </dgm:t>
    </dgm:pt>
    <dgm:pt modelId="{D4538138-F0A2-4B3F-B49A-2A8FE41B1180}">
      <dgm:prSet custT="1"/>
      <dgm:spPr>
        <a:solidFill>
          <a:srgbClr val="9AC0E8"/>
        </a:solidFill>
      </dgm:spPr>
      <dgm:t>
        <a:bodyPr/>
        <a:lstStyle/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Kvinde</a:t>
          </a:r>
        </a:p>
        <a:p>
          <a:r>
            <a:rPr lang="da-DK" sz="1000" dirty="0" smtClean="0">
              <a:latin typeface="Arial" panose="020B0604020202020204" pitchFamily="34" charset="0"/>
              <a:cs typeface="Arial" panose="020B0604020202020204" pitchFamily="34" charset="0"/>
            </a:rPr>
            <a:t>(0,04)</a:t>
          </a:r>
          <a:endParaRPr lang="da-DK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DE6A8-B6A1-423B-ADBE-B3DC0E3A7B43}" type="sibTrans" cxnId="{9BCDC174-6C1C-4D0C-913A-5D99D1CED61D}">
      <dgm:prSet/>
      <dgm:spPr/>
      <dgm:t>
        <a:bodyPr/>
        <a:lstStyle/>
        <a:p>
          <a:endParaRPr lang="da-DK"/>
        </a:p>
      </dgm:t>
    </dgm:pt>
    <dgm:pt modelId="{C7A162E3-6CEF-419E-A7D0-90E7F2A2E5A3}" type="parTrans" cxnId="{9BCDC174-6C1C-4D0C-913A-5D99D1CED61D}">
      <dgm:prSet/>
      <dgm:spPr/>
      <dgm:t>
        <a:bodyPr/>
        <a:lstStyle/>
        <a:p>
          <a:endParaRPr lang="da-DK"/>
        </a:p>
      </dgm:t>
    </dgm:pt>
    <dgm:pt modelId="{A1C080E1-D322-44BD-A88F-98E29214F107}">
      <dgm:prSet/>
      <dgm:spPr>
        <a:solidFill>
          <a:srgbClr val="9AC0E8"/>
        </a:solidFill>
      </dgm:spPr>
      <dgm:t>
        <a:bodyPr/>
        <a:lstStyle/>
        <a:p>
          <a:r>
            <a:rPr lang="da-DK" dirty="0" smtClean="0">
              <a:latin typeface="Arial" panose="020B0604020202020204" pitchFamily="34" charset="0"/>
              <a:cs typeface="Arial" panose="020B0604020202020204" pitchFamily="34" charset="0"/>
            </a:rPr>
            <a:t>Uddannelse</a:t>
          </a:r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dirty="0" smtClean="0">
              <a:latin typeface="Arial" panose="020B0604020202020204" pitchFamily="34" charset="0"/>
              <a:cs typeface="Arial" panose="020B0604020202020204" pitchFamily="34" charset="0"/>
            </a:rPr>
            <a:t>0,06)</a:t>
          </a:r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82CC7-C348-4A4A-9D67-B33527FA2A18}" type="sibTrans" cxnId="{EAB6C1CE-2F67-410D-BA48-F902A3299C87}">
      <dgm:prSet/>
      <dgm:spPr/>
      <dgm:t>
        <a:bodyPr/>
        <a:lstStyle/>
        <a:p>
          <a:endParaRPr lang="da-DK"/>
        </a:p>
      </dgm:t>
    </dgm:pt>
    <dgm:pt modelId="{29ED6466-83A5-449E-AD8D-F66E2CAC399E}" type="parTrans" cxnId="{EAB6C1CE-2F67-410D-BA48-F902A3299C87}">
      <dgm:prSet/>
      <dgm:spPr/>
      <dgm:t>
        <a:bodyPr/>
        <a:lstStyle/>
        <a:p>
          <a:endParaRPr lang="da-DK"/>
        </a:p>
      </dgm:t>
    </dgm:pt>
    <dgm:pt modelId="{A1A25DFF-230C-484A-9112-C3600AC22EF8}">
      <dgm:prSet/>
      <dgm:spPr>
        <a:solidFill>
          <a:srgbClr val="9AC0E8"/>
        </a:solidFill>
      </dgm:spPr>
      <dgm:t>
        <a:bodyPr/>
        <a:lstStyle/>
        <a:p>
          <a:r>
            <a:rPr lang="da-DK" dirty="0" smtClean="0">
              <a:latin typeface="Arial" panose="020B0604020202020204" pitchFamily="34" charset="0"/>
              <a:cs typeface="Arial" panose="020B0604020202020204" pitchFamily="34" charset="0"/>
            </a:rPr>
            <a:t>Indkøb via nettet</a:t>
          </a:r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dirty="0" smtClean="0">
              <a:latin typeface="Arial" panose="020B0604020202020204" pitchFamily="34" charset="0"/>
              <a:cs typeface="Arial" panose="020B0604020202020204" pitchFamily="34" charset="0"/>
            </a:rPr>
            <a:t>0,08)</a:t>
          </a:r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DBCD1C-72CA-4F67-BBAF-9186688E0563}" type="sibTrans" cxnId="{48A84B03-95CB-428F-AA44-6BF557235E20}">
      <dgm:prSet/>
      <dgm:spPr/>
      <dgm:t>
        <a:bodyPr/>
        <a:lstStyle/>
        <a:p>
          <a:endParaRPr lang="da-DK"/>
        </a:p>
      </dgm:t>
    </dgm:pt>
    <dgm:pt modelId="{2E6D8F14-F0EA-44E4-9F04-C94E31D42F48}" type="parTrans" cxnId="{48A84B03-95CB-428F-AA44-6BF557235E20}">
      <dgm:prSet/>
      <dgm:spPr/>
      <dgm:t>
        <a:bodyPr/>
        <a:lstStyle/>
        <a:p>
          <a:endParaRPr lang="da-DK"/>
        </a:p>
      </dgm:t>
    </dgm:pt>
    <dgm:pt modelId="{D493B6F0-BD57-4125-971E-F6BDF1961268}">
      <dgm:prSet/>
      <dgm:spPr>
        <a:solidFill>
          <a:srgbClr val="9AC0E8"/>
        </a:solidFill>
      </dgm:spPr>
      <dgm:t>
        <a:bodyPr/>
        <a:lstStyle/>
        <a:p>
          <a:r>
            <a:rPr lang="da-DK" dirty="0" smtClean="0">
              <a:latin typeface="Arial" panose="020B0604020202020204" pitchFamily="34" charset="0"/>
              <a:cs typeface="Arial" panose="020B0604020202020204" pitchFamily="34" charset="0"/>
            </a:rPr>
            <a:t>Digitalisering</a:t>
          </a:r>
          <a:endParaRPr lang="da-DK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a-DK" dirty="0">
              <a:latin typeface="Arial" panose="020B0604020202020204" pitchFamily="34" charset="0"/>
              <a:cs typeface="Arial" panose="020B0604020202020204" pitchFamily="34" charset="0"/>
            </a:rPr>
            <a:t>(0,12)</a:t>
          </a:r>
        </a:p>
      </dgm:t>
    </dgm:pt>
    <dgm:pt modelId="{C7CDCAD7-9427-43E5-8659-6CC51FA821FE}" type="sibTrans" cxnId="{B605DC3A-8E4E-43AA-8E15-46C9EBA14CB4}">
      <dgm:prSet/>
      <dgm:spPr/>
      <dgm:t>
        <a:bodyPr/>
        <a:lstStyle/>
        <a:p>
          <a:endParaRPr lang="da-DK"/>
        </a:p>
      </dgm:t>
    </dgm:pt>
    <dgm:pt modelId="{0411F085-533D-4448-BA8F-FEE27757ED04}" type="parTrans" cxnId="{B605DC3A-8E4E-43AA-8E15-46C9EBA14CB4}">
      <dgm:prSet/>
      <dgm:spPr/>
      <dgm:t>
        <a:bodyPr/>
        <a:lstStyle/>
        <a:p>
          <a:endParaRPr lang="da-DK"/>
        </a:p>
      </dgm:t>
    </dgm:pt>
    <dgm:pt modelId="{3ADCEBE7-3B28-49B6-ACAE-4E8DAEF83113}" type="pres">
      <dgm:prSet presAssocID="{F38D896D-B3C7-4C74-BE65-CD7AC65FA1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74E5DDB-0915-45EF-AE11-F81621F05B81}" type="pres">
      <dgm:prSet presAssocID="{2C31F86F-DEE3-440F-B2C0-F7BA52B5BE63}" presName="centerShape" presStyleLbl="node0" presStyleIdx="0" presStyleCnt="1" custScaleX="148711" custScaleY="148711"/>
      <dgm:spPr/>
      <dgm:t>
        <a:bodyPr/>
        <a:lstStyle/>
        <a:p>
          <a:endParaRPr lang="da-DK"/>
        </a:p>
      </dgm:t>
    </dgm:pt>
    <dgm:pt modelId="{4A45E104-6A1E-4A5E-BA05-32A3950AFB70}" type="pres">
      <dgm:prSet presAssocID="{69DF7A2E-B113-4E4A-A043-354D99C47F25}" presName="parTrans" presStyleLbl="sibTrans2D1" presStyleIdx="0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0F78630E-A61B-46C8-9732-7B6C4E117994}" type="pres">
      <dgm:prSet presAssocID="{69DF7A2E-B113-4E4A-A043-354D99C47F25}" presName="connectorText" presStyleLbl="sibTrans2D1" presStyleIdx="0" presStyleCnt="7"/>
      <dgm:spPr/>
      <dgm:t>
        <a:bodyPr/>
        <a:lstStyle/>
        <a:p>
          <a:endParaRPr lang="da-DK"/>
        </a:p>
      </dgm:t>
    </dgm:pt>
    <dgm:pt modelId="{534E8461-A772-4431-B4FA-18D0E22CA2BE}" type="pres">
      <dgm:prSet presAssocID="{5C05D36B-1329-4F41-AA7F-C4026C45E5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CD9B13F-C72F-4261-84DF-895DA7F7A0E0}" type="pres">
      <dgm:prSet presAssocID="{7CBA8299-5F48-40C7-8359-570A9A0E1BFC}" presName="parTrans" presStyleLbl="sibTrans2D1" presStyleIdx="1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E30A47E7-947E-44DD-BA81-73D4E461F564}" type="pres">
      <dgm:prSet presAssocID="{7CBA8299-5F48-40C7-8359-570A9A0E1BFC}" presName="connectorText" presStyleLbl="sibTrans2D1" presStyleIdx="1" presStyleCnt="7"/>
      <dgm:spPr/>
      <dgm:t>
        <a:bodyPr/>
        <a:lstStyle/>
        <a:p>
          <a:endParaRPr lang="da-DK"/>
        </a:p>
      </dgm:t>
    </dgm:pt>
    <dgm:pt modelId="{278CF5A1-EB80-4384-87B7-DD2D66AF566F}" type="pres">
      <dgm:prSet presAssocID="{F907190E-0061-498A-82E3-3A16B75DDB4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445F33-F3DC-4AE3-A377-C9C483B3BFA4}" type="pres">
      <dgm:prSet presAssocID="{0411F085-533D-4448-BA8F-FEE27757ED04}" presName="parTrans" presStyleLbl="sibTrans2D1" presStyleIdx="2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A1738212-B4BB-4B2F-824B-D9CF862668C8}" type="pres">
      <dgm:prSet presAssocID="{0411F085-533D-4448-BA8F-FEE27757ED04}" presName="connectorText" presStyleLbl="sibTrans2D1" presStyleIdx="2" presStyleCnt="7"/>
      <dgm:spPr/>
      <dgm:t>
        <a:bodyPr/>
        <a:lstStyle/>
        <a:p>
          <a:endParaRPr lang="da-DK"/>
        </a:p>
      </dgm:t>
    </dgm:pt>
    <dgm:pt modelId="{D364ECBD-2265-4003-9208-BBA4ECF00395}" type="pres">
      <dgm:prSet presAssocID="{D493B6F0-BD57-4125-971E-F6BDF196126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373C52-C331-4EDB-87B7-A8F6BA045643}" type="pres">
      <dgm:prSet presAssocID="{2E6D8F14-F0EA-44E4-9F04-C94E31D42F48}" presName="parTrans" presStyleLbl="sibTrans2D1" presStyleIdx="3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5CB67295-271A-4778-B337-0EB214CFFC5B}" type="pres">
      <dgm:prSet presAssocID="{2E6D8F14-F0EA-44E4-9F04-C94E31D42F48}" presName="connectorText" presStyleLbl="sibTrans2D1" presStyleIdx="3" presStyleCnt="7"/>
      <dgm:spPr/>
      <dgm:t>
        <a:bodyPr/>
        <a:lstStyle/>
        <a:p>
          <a:endParaRPr lang="da-DK"/>
        </a:p>
      </dgm:t>
    </dgm:pt>
    <dgm:pt modelId="{5BD866C8-39E5-43A5-B791-16639B140C8B}" type="pres">
      <dgm:prSet presAssocID="{A1A25DFF-230C-484A-9112-C3600AC22EF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0F1D9CD-BF10-4730-8752-59CE15D02D1C}" type="pres">
      <dgm:prSet presAssocID="{29ED6466-83A5-449E-AD8D-F66E2CAC399E}" presName="parTrans" presStyleLbl="sibTrans2D1" presStyleIdx="4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55DB3A8C-7AFC-4E44-B87B-2B6728447E7A}" type="pres">
      <dgm:prSet presAssocID="{29ED6466-83A5-449E-AD8D-F66E2CAC399E}" presName="connectorText" presStyleLbl="sibTrans2D1" presStyleIdx="4" presStyleCnt="7"/>
      <dgm:spPr/>
      <dgm:t>
        <a:bodyPr/>
        <a:lstStyle/>
        <a:p>
          <a:endParaRPr lang="da-DK"/>
        </a:p>
      </dgm:t>
    </dgm:pt>
    <dgm:pt modelId="{7FDD4E71-F167-4A4C-88C5-20E688F21463}" type="pres">
      <dgm:prSet presAssocID="{A1C080E1-D322-44BD-A88F-98E29214F10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6AC7DE0-03CA-4DF8-AE0F-1BAC87B55B13}" type="pres">
      <dgm:prSet presAssocID="{C7A162E3-6CEF-419E-A7D0-90E7F2A2E5A3}" presName="parTrans" presStyleLbl="sibTrans2D1" presStyleIdx="5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141675FC-0F66-45A5-8C2F-B2947950A839}" type="pres">
      <dgm:prSet presAssocID="{C7A162E3-6CEF-419E-A7D0-90E7F2A2E5A3}" presName="connectorText" presStyleLbl="sibTrans2D1" presStyleIdx="5" presStyleCnt="7"/>
      <dgm:spPr/>
      <dgm:t>
        <a:bodyPr/>
        <a:lstStyle/>
        <a:p>
          <a:endParaRPr lang="da-DK"/>
        </a:p>
      </dgm:t>
    </dgm:pt>
    <dgm:pt modelId="{0369BF92-9FC6-4468-87FB-CC47B05B79A5}" type="pres">
      <dgm:prSet presAssocID="{D4538138-F0A2-4B3F-B49A-2A8FE41B118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4447B6-18E8-4A09-A0C1-76CC976DAA94}" type="pres">
      <dgm:prSet presAssocID="{E417B5F1-534B-4420-9541-59139AF11514}" presName="parTrans" presStyleLbl="sibTrans2D1" presStyleIdx="6" presStyleCnt="7"/>
      <dgm:spPr>
        <a:prstGeom prst="leftArrow">
          <a:avLst/>
        </a:prstGeom>
      </dgm:spPr>
      <dgm:t>
        <a:bodyPr/>
        <a:lstStyle/>
        <a:p>
          <a:endParaRPr lang="da-DK"/>
        </a:p>
      </dgm:t>
    </dgm:pt>
    <dgm:pt modelId="{E494A1B9-0538-402E-B78A-E0AE75CC5DE1}" type="pres">
      <dgm:prSet presAssocID="{E417B5F1-534B-4420-9541-59139AF11514}" presName="connectorText" presStyleLbl="sibTrans2D1" presStyleIdx="6" presStyleCnt="7"/>
      <dgm:spPr/>
      <dgm:t>
        <a:bodyPr/>
        <a:lstStyle/>
        <a:p>
          <a:endParaRPr lang="da-DK"/>
        </a:p>
      </dgm:t>
    </dgm:pt>
    <dgm:pt modelId="{1F547F62-6724-414C-AB1F-7D06DE5C6BD0}" type="pres">
      <dgm:prSet presAssocID="{8238AF92-565D-4ECF-8CEB-B26446C0739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48A84B03-95CB-428F-AA44-6BF557235E20}" srcId="{2C31F86F-DEE3-440F-B2C0-F7BA52B5BE63}" destId="{A1A25DFF-230C-484A-9112-C3600AC22EF8}" srcOrd="3" destOrd="0" parTransId="{2E6D8F14-F0EA-44E4-9F04-C94E31D42F48}" sibTransId="{C4DBCD1C-72CA-4F67-BBAF-9186688E0563}"/>
    <dgm:cxn modelId="{39B0863A-D2AB-4527-91BF-6BB21CDBA793}" type="presOf" srcId="{2E6D8F14-F0EA-44E4-9F04-C94E31D42F48}" destId="{98373C52-C331-4EDB-87B7-A8F6BA045643}" srcOrd="0" destOrd="0" presId="urn:microsoft.com/office/officeart/2005/8/layout/radial5"/>
    <dgm:cxn modelId="{033B6FB9-3453-4A99-B66F-506F9269D120}" type="presOf" srcId="{A1A25DFF-230C-484A-9112-C3600AC22EF8}" destId="{5BD866C8-39E5-43A5-B791-16639B140C8B}" srcOrd="0" destOrd="0" presId="urn:microsoft.com/office/officeart/2005/8/layout/radial5"/>
    <dgm:cxn modelId="{5112D955-3223-4124-BACF-7E43AEFDAECC}" type="presOf" srcId="{5C05D36B-1329-4F41-AA7F-C4026C45E5F6}" destId="{534E8461-A772-4431-B4FA-18D0E22CA2BE}" srcOrd="0" destOrd="0" presId="urn:microsoft.com/office/officeart/2005/8/layout/radial5"/>
    <dgm:cxn modelId="{C876418C-62A4-46C5-8242-076C6719C899}" type="presOf" srcId="{7CBA8299-5F48-40C7-8359-570A9A0E1BFC}" destId="{E30A47E7-947E-44DD-BA81-73D4E461F564}" srcOrd="1" destOrd="0" presId="urn:microsoft.com/office/officeart/2005/8/layout/radial5"/>
    <dgm:cxn modelId="{9BCDC174-6C1C-4D0C-913A-5D99D1CED61D}" srcId="{2C31F86F-DEE3-440F-B2C0-F7BA52B5BE63}" destId="{D4538138-F0A2-4B3F-B49A-2A8FE41B1180}" srcOrd="5" destOrd="0" parTransId="{C7A162E3-6CEF-419E-A7D0-90E7F2A2E5A3}" sibTransId="{154DE6A8-B6A1-423B-ADBE-B3DC0E3A7B43}"/>
    <dgm:cxn modelId="{0B5A4165-6F35-451B-998C-A908A0D6D4C4}" type="presOf" srcId="{F907190E-0061-498A-82E3-3A16B75DDB46}" destId="{278CF5A1-EB80-4384-87B7-DD2D66AF566F}" srcOrd="0" destOrd="0" presId="urn:microsoft.com/office/officeart/2005/8/layout/radial5"/>
    <dgm:cxn modelId="{EAB6C1CE-2F67-410D-BA48-F902A3299C87}" srcId="{2C31F86F-DEE3-440F-B2C0-F7BA52B5BE63}" destId="{A1C080E1-D322-44BD-A88F-98E29214F107}" srcOrd="4" destOrd="0" parTransId="{29ED6466-83A5-449E-AD8D-F66E2CAC399E}" sibTransId="{B6E82CC7-C348-4A4A-9D67-B33527FA2A18}"/>
    <dgm:cxn modelId="{B605DC3A-8E4E-43AA-8E15-46C9EBA14CB4}" srcId="{2C31F86F-DEE3-440F-B2C0-F7BA52B5BE63}" destId="{D493B6F0-BD57-4125-971E-F6BDF1961268}" srcOrd="2" destOrd="0" parTransId="{0411F085-533D-4448-BA8F-FEE27757ED04}" sibTransId="{C7CDCAD7-9427-43E5-8659-6CC51FA821FE}"/>
    <dgm:cxn modelId="{05CB17EA-93C2-477E-B39B-0CFB4FAFF4FD}" type="presOf" srcId="{E417B5F1-534B-4420-9541-59139AF11514}" destId="{E494A1B9-0538-402E-B78A-E0AE75CC5DE1}" srcOrd="1" destOrd="0" presId="urn:microsoft.com/office/officeart/2005/8/layout/radial5"/>
    <dgm:cxn modelId="{0E532A6D-3ABC-414C-AFFC-D0AE7BD8986A}" srcId="{2C31F86F-DEE3-440F-B2C0-F7BA52B5BE63}" destId="{8238AF92-565D-4ECF-8CEB-B26446C07397}" srcOrd="6" destOrd="0" parTransId="{E417B5F1-534B-4420-9541-59139AF11514}" sibTransId="{30792849-E541-40F7-8C9B-3D48690B7F40}"/>
    <dgm:cxn modelId="{3029FEB9-7576-4C74-B42B-F077259FC198}" type="presOf" srcId="{A1C080E1-D322-44BD-A88F-98E29214F107}" destId="{7FDD4E71-F167-4A4C-88C5-20E688F21463}" srcOrd="0" destOrd="0" presId="urn:microsoft.com/office/officeart/2005/8/layout/radial5"/>
    <dgm:cxn modelId="{A266981B-AD3A-4DC4-B179-72D36C930350}" type="presOf" srcId="{29ED6466-83A5-449E-AD8D-F66E2CAC399E}" destId="{70F1D9CD-BF10-4730-8752-59CE15D02D1C}" srcOrd="0" destOrd="0" presId="urn:microsoft.com/office/officeart/2005/8/layout/radial5"/>
    <dgm:cxn modelId="{2D998C76-1B4F-4FEB-9604-80A5BB3B9EDF}" srcId="{2C31F86F-DEE3-440F-B2C0-F7BA52B5BE63}" destId="{F907190E-0061-498A-82E3-3A16B75DDB46}" srcOrd="1" destOrd="0" parTransId="{7CBA8299-5F48-40C7-8359-570A9A0E1BFC}" sibTransId="{26D860DD-340D-4959-9C6C-B4AFA392FD12}"/>
    <dgm:cxn modelId="{8253E465-E815-47E0-A1AC-D3F41BED65A9}" srcId="{F38D896D-B3C7-4C74-BE65-CD7AC65FA1AD}" destId="{2C31F86F-DEE3-440F-B2C0-F7BA52B5BE63}" srcOrd="0" destOrd="0" parTransId="{DFBA52CA-8152-4E30-B1FB-019A8CB2E3B5}" sibTransId="{D224D69B-5A8E-4E05-8FE1-7D81575470FA}"/>
    <dgm:cxn modelId="{99735A1A-E80C-4BBC-82D5-FEDD7B5FFD47}" type="presOf" srcId="{C7A162E3-6CEF-419E-A7D0-90E7F2A2E5A3}" destId="{141675FC-0F66-45A5-8C2F-B2947950A839}" srcOrd="1" destOrd="0" presId="urn:microsoft.com/office/officeart/2005/8/layout/radial5"/>
    <dgm:cxn modelId="{A50C1B6E-AE2F-4371-8908-EEDEAFB9FD8C}" type="presOf" srcId="{0411F085-533D-4448-BA8F-FEE27757ED04}" destId="{7B445F33-F3DC-4AE3-A377-C9C483B3BFA4}" srcOrd="0" destOrd="0" presId="urn:microsoft.com/office/officeart/2005/8/layout/radial5"/>
    <dgm:cxn modelId="{C677F141-1FE6-4263-8CC8-6951A45364AF}" type="presOf" srcId="{8238AF92-565D-4ECF-8CEB-B26446C07397}" destId="{1F547F62-6724-414C-AB1F-7D06DE5C6BD0}" srcOrd="0" destOrd="0" presId="urn:microsoft.com/office/officeart/2005/8/layout/radial5"/>
    <dgm:cxn modelId="{2BB59421-C3E3-4F66-8490-1DD1D1A59469}" srcId="{2C31F86F-DEE3-440F-B2C0-F7BA52B5BE63}" destId="{5C05D36B-1329-4F41-AA7F-C4026C45E5F6}" srcOrd="0" destOrd="0" parTransId="{69DF7A2E-B113-4E4A-A043-354D99C47F25}" sibTransId="{8E62329E-C92E-4A3C-ADBE-EAEF4FFABD7F}"/>
    <dgm:cxn modelId="{0E8B5481-3C1D-4E77-A428-AF4DD37FAD76}" type="presOf" srcId="{D4538138-F0A2-4B3F-B49A-2A8FE41B1180}" destId="{0369BF92-9FC6-4468-87FB-CC47B05B79A5}" srcOrd="0" destOrd="0" presId="urn:microsoft.com/office/officeart/2005/8/layout/radial5"/>
    <dgm:cxn modelId="{F749985C-AB79-4236-AA9F-3803970E5280}" type="presOf" srcId="{2E6D8F14-F0EA-44E4-9F04-C94E31D42F48}" destId="{5CB67295-271A-4778-B337-0EB214CFFC5B}" srcOrd="1" destOrd="0" presId="urn:microsoft.com/office/officeart/2005/8/layout/radial5"/>
    <dgm:cxn modelId="{1AB35B69-9C2A-46C0-9DBD-91A6986249A9}" type="presOf" srcId="{29ED6466-83A5-449E-AD8D-F66E2CAC399E}" destId="{55DB3A8C-7AFC-4E44-B87B-2B6728447E7A}" srcOrd="1" destOrd="0" presId="urn:microsoft.com/office/officeart/2005/8/layout/radial5"/>
    <dgm:cxn modelId="{1BE6CC1C-A81D-4025-9F00-05A5F7EE4C5E}" type="presOf" srcId="{69DF7A2E-B113-4E4A-A043-354D99C47F25}" destId="{0F78630E-A61B-46C8-9732-7B6C4E117994}" srcOrd="1" destOrd="0" presId="urn:microsoft.com/office/officeart/2005/8/layout/radial5"/>
    <dgm:cxn modelId="{72113D78-967F-497D-97CF-B5D4467D88AB}" type="presOf" srcId="{E417B5F1-534B-4420-9541-59139AF11514}" destId="{8E4447B6-18E8-4A09-A0C1-76CC976DAA94}" srcOrd="0" destOrd="0" presId="urn:microsoft.com/office/officeart/2005/8/layout/radial5"/>
    <dgm:cxn modelId="{309C15B7-31A4-44EE-A20A-92D964AAFBBB}" type="presOf" srcId="{2C31F86F-DEE3-440F-B2C0-F7BA52B5BE63}" destId="{C74E5DDB-0915-45EF-AE11-F81621F05B81}" srcOrd="0" destOrd="0" presId="urn:microsoft.com/office/officeart/2005/8/layout/radial5"/>
    <dgm:cxn modelId="{737FAB84-11D5-4393-BC1D-22E2F44AB495}" type="presOf" srcId="{F38D896D-B3C7-4C74-BE65-CD7AC65FA1AD}" destId="{3ADCEBE7-3B28-49B6-ACAE-4E8DAEF83113}" srcOrd="0" destOrd="0" presId="urn:microsoft.com/office/officeart/2005/8/layout/radial5"/>
    <dgm:cxn modelId="{A6B8F2AE-D912-451B-A390-59667D5E8998}" type="presOf" srcId="{C7A162E3-6CEF-419E-A7D0-90E7F2A2E5A3}" destId="{16AC7DE0-03CA-4DF8-AE0F-1BAC87B55B13}" srcOrd="0" destOrd="0" presId="urn:microsoft.com/office/officeart/2005/8/layout/radial5"/>
    <dgm:cxn modelId="{B60F6B41-6D79-4093-A43C-9B0211DDD48F}" type="presOf" srcId="{D493B6F0-BD57-4125-971E-F6BDF1961268}" destId="{D364ECBD-2265-4003-9208-BBA4ECF00395}" srcOrd="0" destOrd="0" presId="urn:microsoft.com/office/officeart/2005/8/layout/radial5"/>
    <dgm:cxn modelId="{F8C8BFEF-53A9-4F71-95B0-049CE5678A8E}" type="presOf" srcId="{0411F085-533D-4448-BA8F-FEE27757ED04}" destId="{A1738212-B4BB-4B2F-824B-D9CF862668C8}" srcOrd="1" destOrd="0" presId="urn:microsoft.com/office/officeart/2005/8/layout/radial5"/>
    <dgm:cxn modelId="{715467BC-46F4-435A-84AB-60343249E963}" type="presOf" srcId="{69DF7A2E-B113-4E4A-A043-354D99C47F25}" destId="{4A45E104-6A1E-4A5E-BA05-32A3950AFB70}" srcOrd="0" destOrd="0" presId="urn:microsoft.com/office/officeart/2005/8/layout/radial5"/>
    <dgm:cxn modelId="{2C72A46E-B953-4EE1-BA13-0D6459CB6EE2}" type="presOf" srcId="{7CBA8299-5F48-40C7-8359-570A9A0E1BFC}" destId="{CCD9B13F-C72F-4261-84DF-895DA7F7A0E0}" srcOrd="0" destOrd="0" presId="urn:microsoft.com/office/officeart/2005/8/layout/radial5"/>
    <dgm:cxn modelId="{DAF2FB3A-6D73-44A4-A70F-651563678552}" type="presParOf" srcId="{3ADCEBE7-3B28-49B6-ACAE-4E8DAEF83113}" destId="{C74E5DDB-0915-45EF-AE11-F81621F05B81}" srcOrd="0" destOrd="0" presId="urn:microsoft.com/office/officeart/2005/8/layout/radial5"/>
    <dgm:cxn modelId="{FDCDA346-642E-49C7-85D3-33D39FAFB579}" type="presParOf" srcId="{3ADCEBE7-3B28-49B6-ACAE-4E8DAEF83113}" destId="{4A45E104-6A1E-4A5E-BA05-32A3950AFB70}" srcOrd="1" destOrd="0" presId="urn:microsoft.com/office/officeart/2005/8/layout/radial5"/>
    <dgm:cxn modelId="{5D67D93C-BB9F-4191-AB44-A5C041DF9BEF}" type="presParOf" srcId="{4A45E104-6A1E-4A5E-BA05-32A3950AFB70}" destId="{0F78630E-A61B-46C8-9732-7B6C4E117994}" srcOrd="0" destOrd="0" presId="urn:microsoft.com/office/officeart/2005/8/layout/radial5"/>
    <dgm:cxn modelId="{C58A8E8F-F507-4488-934A-BE7AC1918DD5}" type="presParOf" srcId="{3ADCEBE7-3B28-49B6-ACAE-4E8DAEF83113}" destId="{534E8461-A772-4431-B4FA-18D0E22CA2BE}" srcOrd="2" destOrd="0" presId="urn:microsoft.com/office/officeart/2005/8/layout/radial5"/>
    <dgm:cxn modelId="{9674CD90-0C0D-46CF-8333-BFCB47329804}" type="presParOf" srcId="{3ADCEBE7-3B28-49B6-ACAE-4E8DAEF83113}" destId="{CCD9B13F-C72F-4261-84DF-895DA7F7A0E0}" srcOrd="3" destOrd="0" presId="urn:microsoft.com/office/officeart/2005/8/layout/radial5"/>
    <dgm:cxn modelId="{313DB8CE-8700-425A-9CCE-5CAFE8BCCCC3}" type="presParOf" srcId="{CCD9B13F-C72F-4261-84DF-895DA7F7A0E0}" destId="{E30A47E7-947E-44DD-BA81-73D4E461F564}" srcOrd="0" destOrd="0" presId="urn:microsoft.com/office/officeart/2005/8/layout/radial5"/>
    <dgm:cxn modelId="{925DDFF6-DB8B-410A-BAB6-B720330F78BC}" type="presParOf" srcId="{3ADCEBE7-3B28-49B6-ACAE-4E8DAEF83113}" destId="{278CF5A1-EB80-4384-87B7-DD2D66AF566F}" srcOrd="4" destOrd="0" presId="urn:microsoft.com/office/officeart/2005/8/layout/radial5"/>
    <dgm:cxn modelId="{3FDC148A-499A-41C3-9AF6-EA42C82EBDEE}" type="presParOf" srcId="{3ADCEBE7-3B28-49B6-ACAE-4E8DAEF83113}" destId="{7B445F33-F3DC-4AE3-A377-C9C483B3BFA4}" srcOrd="5" destOrd="0" presId="urn:microsoft.com/office/officeart/2005/8/layout/radial5"/>
    <dgm:cxn modelId="{1B1A0CAF-13F0-429B-93A4-79B142D5ACD1}" type="presParOf" srcId="{7B445F33-F3DC-4AE3-A377-C9C483B3BFA4}" destId="{A1738212-B4BB-4B2F-824B-D9CF862668C8}" srcOrd="0" destOrd="0" presId="urn:microsoft.com/office/officeart/2005/8/layout/radial5"/>
    <dgm:cxn modelId="{A7E41807-A25B-4F66-B881-F9E1BA3EB5E5}" type="presParOf" srcId="{3ADCEBE7-3B28-49B6-ACAE-4E8DAEF83113}" destId="{D364ECBD-2265-4003-9208-BBA4ECF00395}" srcOrd="6" destOrd="0" presId="urn:microsoft.com/office/officeart/2005/8/layout/radial5"/>
    <dgm:cxn modelId="{9668A7E3-038F-42E8-96F8-D740CCD7FF48}" type="presParOf" srcId="{3ADCEBE7-3B28-49B6-ACAE-4E8DAEF83113}" destId="{98373C52-C331-4EDB-87B7-A8F6BA045643}" srcOrd="7" destOrd="0" presId="urn:microsoft.com/office/officeart/2005/8/layout/radial5"/>
    <dgm:cxn modelId="{55D27B4C-EC2D-462A-BCD7-A1CB282B2752}" type="presParOf" srcId="{98373C52-C331-4EDB-87B7-A8F6BA045643}" destId="{5CB67295-271A-4778-B337-0EB214CFFC5B}" srcOrd="0" destOrd="0" presId="urn:microsoft.com/office/officeart/2005/8/layout/radial5"/>
    <dgm:cxn modelId="{69283888-64F4-4DEE-A432-C8D0AA58F788}" type="presParOf" srcId="{3ADCEBE7-3B28-49B6-ACAE-4E8DAEF83113}" destId="{5BD866C8-39E5-43A5-B791-16639B140C8B}" srcOrd="8" destOrd="0" presId="urn:microsoft.com/office/officeart/2005/8/layout/radial5"/>
    <dgm:cxn modelId="{86446BD3-8F64-4110-B6E3-B4C6AC338B4B}" type="presParOf" srcId="{3ADCEBE7-3B28-49B6-ACAE-4E8DAEF83113}" destId="{70F1D9CD-BF10-4730-8752-59CE15D02D1C}" srcOrd="9" destOrd="0" presId="urn:microsoft.com/office/officeart/2005/8/layout/radial5"/>
    <dgm:cxn modelId="{6F3AE6AA-822D-4100-8C71-6B4B60AA0227}" type="presParOf" srcId="{70F1D9CD-BF10-4730-8752-59CE15D02D1C}" destId="{55DB3A8C-7AFC-4E44-B87B-2B6728447E7A}" srcOrd="0" destOrd="0" presId="urn:microsoft.com/office/officeart/2005/8/layout/radial5"/>
    <dgm:cxn modelId="{EC2CD040-DF1D-4D2A-B2B3-FB4235FD14BF}" type="presParOf" srcId="{3ADCEBE7-3B28-49B6-ACAE-4E8DAEF83113}" destId="{7FDD4E71-F167-4A4C-88C5-20E688F21463}" srcOrd="10" destOrd="0" presId="urn:microsoft.com/office/officeart/2005/8/layout/radial5"/>
    <dgm:cxn modelId="{68C00493-33F5-44A3-974F-D863124D6EFD}" type="presParOf" srcId="{3ADCEBE7-3B28-49B6-ACAE-4E8DAEF83113}" destId="{16AC7DE0-03CA-4DF8-AE0F-1BAC87B55B13}" srcOrd="11" destOrd="0" presId="urn:microsoft.com/office/officeart/2005/8/layout/radial5"/>
    <dgm:cxn modelId="{853AB340-296F-4AE2-A510-74B8F62BB08A}" type="presParOf" srcId="{16AC7DE0-03CA-4DF8-AE0F-1BAC87B55B13}" destId="{141675FC-0F66-45A5-8C2F-B2947950A839}" srcOrd="0" destOrd="0" presId="urn:microsoft.com/office/officeart/2005/8/layout/radial5"/>
    <dgm:cxn modelId="{2611C022-EA78-4990-A746-DD2D20011A6D}" type="presParOf" srcId="{3ADCEBE7-3B28-49B6-ACAE-4E8DAEF83113}" destId="{0369BF92-9FC6-4468-87FB-CC47B05B79A5}" srcOrd="12" destOrd="0" presId="urn:microsoft.com/office/officeart/2005/8/layout/radial5"/>
    <dgm:cxn modelId="{22C3FD9B-7D3D-4F3A-8D95-D789BAC4E602}" type="presParOf" srcId="{3ADCEBE7-3B28-49B6-ACAE-4E8DAEF83113}" destId="{8E4447B6-18E8-4A09-A0C1-76CC976DAA94}" srcOrd="13" destOrd="0" presId="urn:microsoft.com/office/officeart/2005/8/layout/radial5"/>
    <dgm:cxn modelId="{D9B14519-253F-4D41-B547-F728EF724D98}" type="presParOf" srcId="{8E4447B6-18E8-4A09-A0C1-76CC976DAA94}" destId="{E494A1B9-0538-402E-B78A-E0AE75CC5DE1}" srcOrd="0" destOrd="0" presId="urn:microsoft.com/office/officeart/2005/8/layout/radial5"/>
    <dgm:cxn modelId="{6031FCBA-EDFE-4D2B-926E-6C1D371FBEB3}" type="presParOf" srcId="{3ADCEBE7-3B28-49B6-ACAE-4E8DAEF83113}" destId="{1F547F62-6724-414C-AB1F-7D06DE5C6BD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D07E1-1AF7-485C-912F-DE8D14F956B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a-DK"/>
        </a:p>
      </dgm:t>
    </dgm:pt>
    <dgm:pt modelId="{04B41DB3-AC4C-440A-A166-0CD4B944BAF0}">
      <dgm:prSet phldrT="[Tekst]" custT="1"/>
      <dgm:spPr/>
      <dgm:t>
        <a:bodyPr/>
        <a:lstStyle/>
        <a:p>
          <a:r>
            <a:rPr lang="da-DK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Bibliotek</a:t>
          </a:r>
        </a:p>
      </dgm:t>
    </dgm:pt>
    <dgm:pt modelId="{22DAEE87-5B83-4A28-81C5-DF85FFED8A42}" type="parTrans" cxnId="{50FB8745-7FFD-4105-925F-3AC26013FF81}">
      <dgm:prSet/>
      <dgm:spPr/>
      <dgm:t>
        <a:bodyPr/>
        <a:lstStyle/>
        <a:p>
          <a:endParaRPr lang="da-DK"/>
        </a:p>
      </dgm:t>
    </dgm:pt>
    <dgm:pt modelId="{0B1EEEB8-26F6-4F76-ACD2-832E469A12CB}" type="sibTrans" cxnId="{50FB8745-7FFD-4105-925F-3AC26013FF81}">
      <dgm:prSet/>
      <dgm:spPr/>
      <dgm:t>
        <a:bodyPr/>
        <a:lstStyle/>
        <a:p>
          <a:endParaRPr lang="da-DK"/>
        </a:p>
      </dgm:t>
    </dgm:pt>
    <dgm:pt modelId="{9C3860FF-A7EF-4A6C-912F-0F584BDF90BB}">
      <dgm:prSet phldrT="[Tekst]" custT="1"/>
      <dgm:spPr/>
      <dgm:t>
        <a:bodyPr/>
        <a:lstStyle/>
        <a:p>
          <a:r>
            <a:rPr lang="da-DK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&lt;10 min: 59%</a:t>
          </a:r>
        </a:p>
      </dgm:t>
    </dgm:pt>
    <dgm:pt modelId="{CFF46D66-8FAB-4400-82C6-FABAA0B92265}" type="parTrans" cxnId="{5E88CCD5-1571-47A0-938E-1285676C392F}">
      <dgm:prSet/>
      <dgm:spPr/>
      <dgm:t>
        <a:bodyPr/>
        <a:lstStyle/>
        <a:p>
          <a:endParaRPr lang="da-DK"/>
        </a:p>
      </dgm:t>
    </dgm:pt>
    <dgm:pt modelId="{37EF9880-6A67-4153-9769-117D1403CF8A}" type="sibTrans" cxnId="{5E88CCD5-1571-47A0-938E-1285676C392F}">
      <dgm:prSet/>
      <dgm:spPr/>
      <dgm:t>
        <a:bodyPr/>
        <a:lstStyle/>
        <a:p>
          <a:endParaRPr lang="da-DK"/>
        </a:p>
      </dgm:t>
    </dgm:pt>
    <dgm:pt modelId="{2C308A44-3589-424B-83EC-42675B4DA4A4}">
      <dgm:prSet phldrT="[Tekst]" custT="1"/>
      <dgm:spPr/>
      <dgm:t>
        <a:bodyPr/>
        <a:lstStyle/>
        <a:p>
          <a:r>
            <a:rPr lang="da-DK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11-20 min: 53%</a:t>
          </a:r>
        </a:p>
      </dgm:t>
    </dgm:pt>
    <dgm:pt modelId="{83DBD8A7-142E-4D36-9C7D-10AACBABC593}" type="parTrans" cxnId="{C34F97F7-2609-4EAF-85FE-DC6C23777439}">
      <dgm:prSet/>
      <dgm:spPr/>
      <dgm:t>
        <a:bodyPr/>
        <a:lstStyle/>
        <a:p>
          <a:endParaRPr lang="da-DK"/>
        </a:p>
      </dgm:t>
    </dgm:pt>
    <dgm:pt modelId="{DB98ED9F-227F-4CD9-84E1-23F877E57962}" type="sibTrans" cxnId="{C34F97F7-2609-4EAF-85FE-DC6C23777439}">
      <dgm:prSet/>
      <dgm:spPr/>
      <dgm:t>
        <a:bodyPr/>
        <a:lstStyle/>
        <a:p>
          <a:endParaRPr lang="da-DK"/>
        </a:p>
      </dgm:t>
    </dgm:pt>
    <dgm:pt modelId="{F436AF50-D245-4872-A846-AB9CB277737B}">
      <dgm:prSet phldrT="[Tekst]" custT="1"/>
      <dgm:spPr/>
      <dgm:t>
        <a:bodyPr/>
        <a:lstStyle/>
        <a:p>
          <a:r>
            <a:rPr lang="da-DK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21-30 min: 47%</a:t>
          </a:r>
        </a:p>
      </dgm:t>
    </dgm:pt>
    <dgm:pt modelId="{87A83F23-30D4-4365-B885-C6821702A7E4}" type="parTrans" cxnId="{22D29445-3AAE-438B-885A-F1BD8BC5BFDC}">
      <dgm:prSet/>
      <dgm:spPr/>
      <dgm:t>
        <a:bodyPr/>
        <a:lstStyle/>
        <a:p>
          <a:endParaRPr lang="da-DK"/>
        </a:p>
      </dgm:t>
    </dgm:pt>
    <dgm:pt modelId="{C1EDA44E-A0F3-4D47-AB0A-0B5971D50EC1}" type="sibTrans" cxnId="{22D29445-3AAE-438B-885A-F1BD8BC5BFDC}">
      <dgm:prSet/>
      <dgm:spPr/>
      <dgm:t>
        <a:bodyPr/>
        <a:lstStyle/>
        <a:p>
          <a:endParaRPr lang="da-DK"/>
        </a:p>
      </dgm:t>
    </dgm:pt>
    <dgm:pt modelId="{B10B2CAC-E7BE-4AE4-85A4-B04AF3594D3C}">
      <dgm:prSet phldrT="[Tekst]" custT="1"/>
      <dgm:spPr/>
      <dgm:t>
        <a:bodyPr/>
        <a:lstStyle/>
        <a:p>
          <a:r>
            <a:rPr lang="da-DK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31-40 min: 41%</a:t>
          </a:r>
        </a:p>
      </dgm:t>
    </dgm:pt>
    <dgm:pt modelId="{37139031-D941-4BDC-8558-007DE5180AFB}" type="parTrans" cxnId="{A522B564-CE83-4BAA-A573-5683576386DA}">
      <dgm:prSet/>
      <dgm:spPr/>
      <dgm:t>
        <a:bodyPr/>
        <a:lstStyle/>
        <a:p>
          <a:endParaRPr lang="da-DK"/>
        </a:p>
      </dgm:t>
    </dgm:pt>
    <dgm:pt modelId="{4BA0133A-3761-43F7-B02A-83617EBD4AD1}" type="sibTrans" cxnId="{A522B564-CE83-4BAA-A573-5683576386DA}">
      <dgm:prSet/>
      <dgm:spPr/>
      <dgm:t>
        <a:bodyPr/>
        <a:lstStyle/>
        <a:p>
          <a:endParaRPr lang="da-DK"/>
        </a:p>
      </dgm:t>
    </dgm:pt>
    <dgm:pt modelId="{115E2989-BFD7-485A-BC84-7184381D39EA}">
      <dgm:prSet phldrT="[Tekst]" custT="1"/>
      <dgm:spPr/>
      <dgm:t>
        <a:bodyPr/>
        <a:lstStyle/>
        <a:p>
          <a:endParaRPr lang="da-DK" dirty="0"/>
        </a:p>
      </dgm:t>
    </dgm:pt>
    <dgm:pt modelId="{E43D2DCA-AE31-4606-B6E8-8833C44FFCDC}" type="parTrans" cxnId="{8760B8F6-7328-4B23-BE45-CD51F35F0C03}">
      <dgm:prSet/>
      <dgm:spPr/>
      <dgm:t>
        <a:bodyPr/>
        <a:lstStyle/>
        <a:p>
          <a:endParaRPr lang="da-DK"/>
        </a:p>
      </dgm:t>
    </dgm:pt>
    <dgm:pt modelId="{4441ECB1-651E-4E7E-AD85-4C1B3192D3BB}" type="sibTrans" cxnId="{8760B8F6-7328-4B23-BE45-CD51F35F0C03}">
      <dgm:prSet/>
      <dgm:spPr/>
      <dgm:t>
        <a:bodyPr/>
        <a:lstStyle/>
        <a:p>
          <a:endParaRPr lang="da-DK"/>
        </a:p>
      </dgm:t>
    </dgm:pt>
    <dgm:pt modelId="{2FD722AF-ACCB-491C-953E-2B328D38FD87}" type="pres">
      <dgm:prSet presAssocID="{53BD07E1-1AF7-485C-912F-DE8D14F956B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07E9A71-30F4-4CCB-8BB6-C473E19488E8}" type="pres">
      <dgm:prSet presAssocID="{04B41DB3-AC4C-440A-A166-0CD4B944BAF0}" presName="circle1" presStyleLbl="lnNode1" presStyleIdx="0" presStyleCnt="5" custLinFactNeighborX="8159"/>
      <dgm:spPr/>
    </dgm:pt>
    <dgm:pt modelId="{15F4E0DE-E373-4184-AC1F-C9ABBDCD667F}" type="pres">
      <dgm:prSet presAssocID="{04B41DB3-AC4C-440A-A166-0CD4B944BAF0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8E03BDC-EC9C-412A-9AC3-C36C31AC18BC}" type="pres">
      <dgm:prSet presAssocID="{04B41DB3-AC4C-440A-A166-0CD4B944BAF0}" presName="line1" presStyleLbl="callout" presStyleIdx="0" presStyleCnt="10"/>
      <dgm:spPr/>
    </dgm:pt>
    <dgm:pt modelId="{D40E4295-CA73-46D8-A3C7-50F25F0224D9}" type="pres">
      <dgm:prSet presAssocID="{04B41DB3-AC4C-440A-A166-0CD4B944BAF0}" presName="d1" presStyleLbl="callout" presStyleIdx="1" presStyleCnt="10"/>
      <dgm:spPr/>
    </dgm:pt>
    <dgm:pt modelId="{595FCBFE-2052-4970-891F-6AE3EE5A952A}" type="pres">
      <dgm:prSet presAssocID="{9C3860FF-A7EF-4A6C-912F-0F584BDF90BB}" presName="circle2" presStyleLbl="lnNode1" presStyleIdx="1" presStyleCnt="5"/>
      <dgm:spPr/>
    </dgm:pt>
    <dgm:pt modelId="{27AB5ECB-8416-4562-A4F7-ABBDC98DFEB4}" type="pres">
      <dgm:prSet presAssocID="{9C3860FF-A7EF-4A6C-912F-0F584BDF90BB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6DC18F-34A7-482A-9790-9ECB6EE7CBC4}" type="pres">
      <dgm:prSet presAssocID="{9C3860FF-A7EF-4A6C-912F-0F584BDF90BB}" presName="line2" presStyleLbl="callout" presStyleIdx="2" presStyleCnt="10"/>
      <dgm:spPr/>
    </dgm:pt>
    <dgm:pt modelId="{D964BCF6-4DE6-4D26-988B-57AF3B793FAC}" type="pres">
      <dgm:prSet presAssocID="{9C3860FF-A7EF-4A6C-912F-0F584BDF90BB}" presName="d2" presStyleLbl="callout" presStyleIdx="3" presStyleCnt="10"/>
      <dgm:spPr/>
    </dgm:pt>
    <dgm:pt modelId="{05A14713-3B8B-489F-B399-36B6ECF61CAA}" type="pres">
      <dgm:prSet presAssocID="{2C308A44-3589-424B-83EC-42675B4DA4A4}" presName="circle3" presStyleLbl="lnNode1" presStyleIdx="2" presStyleCnt="5"/>
      <dgm:spPr/>
    </dgm:pt>
    <dgm:pt modelId="{4A2E432F-CE54-409F-947F-6BACB8C07492}" type="pres">
      <dgm:prSet presAssocID="{2C308A44-3589-424B-83EC-42675B4DA4A4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37400F0-0AC0-46E7-AD0D-C76FB5A6CE10}" type="pres">
      <dgm:prSet presAssocID="{2C308A44-3589-424B-83EC-42675B4DA4A4}" presName="line3" presStyleLbl="callout" presStyleIdx="4" presStyleCnt="10"/>
      <dgm:spPr/>
    </dgm:pt>
    <dgm:pt modelId="{801BB0AD-BBEA-4B8D-BAAE-F4A7BCC26DA3}" type="pres">
      <dgm:prSet presAssocID="{2C308A44-3589-424B-83EC-42675B4DA4A4}" presName="d3" presStyleLbl="callout" presStyleIdx="5" presStyleCnt="10"/>
      <dgm:spPr/>
    </dgm:pt>
    <dgm:pt modelId="{D254D8BE-8AA0-4C54-9D60-0EF8DAB137E3}" type="pres">
      <dgm:prSet presAssocID="{F436AF50-D245-4872-A846-AB9CB277737B}" presName="circle4" presStyleLbl="lnNode1" presStyleIdx="3" presStyleCnt="5"/>
      <dgm:spPr/>
    </dgm:pt>
    <dgm:pt modelId="{CAEC02F7-8324-45A8-B825-C01957CC05F5}" type="pres">
      <dgm:prSet presAssocID="{F436AF50-D245-4872-A846-AB9CB277737B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1165898-14EB-4F04-ADAB-89F2CCF9B154}" type="pres">
      <dgm:prSet presAssocID="{F436AF50-D245-4872-A846-AB9CB277737B}" presName="line4" presStyleLbl="callout" presStyleIdx="6" presStyleCnt="10"/>
      <dgm:spPr/>
    </dgm:pt>
    <dgm:pt modelId="{FE2A9874-348D-4D6C-8197-025AEF3B6EBD}" type="pres">
      <dgm:prSet presAssocID="{F436AF50-D245-4872-A846-AB9CB277737B}" presName="d4" presStyleLbl="callout" presStyleIdx="7" presStyleCnt="10"/>
      <dgm:spPr/>
    </dgm:pt>
    <dgm:pt modelId="{0C1C6233-0A3C-4351-914C-3F559CDA00F2}" type="pres">
      <dgm:prSet presAssocID="{B10B2CAC-E7BE-4AE4-85A4-B04AF3594D3C}" presName="circle5" presStyleLbl="lnNode1" presStyleIdx="4" presStyleCnt="5"/>
      <dgm:spPr/>
    </dgm:pt>
    <dgm:pt modelId="{CE908CD5-ADF8-47A7-89EE-B46AE4F41007}" type="pres">
      <dgm:prSet presAssocID="{B10B2CAC-E7BE-4AE4-85A4-B04AF3594D3C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11EE98-5141-4E1D-A3EC-2B16CE101A11}" type="pres">
      <dgm:prSet presAssocID="{B10B2CAC-E7BE-4AE4-85A4-B04AF3594D3C}" presName="line5" presStyleLbl="callout" presStyleIdx="8" presStyleCnt="10"/>
      <dgm:spPr/>
    </dgm:pt>
    <dgm:pt modelId="{42714458-C8A1-4BDB-B7C3-60C6A00487E3}" type="pres">
      <dgm:prSet presAssocID="{B10B2CAC-E7BE-4AE4-85A4-B04AF3594D3C}" presName="d5" presStyleLbl="callout" presStyleIdx="9" presStyleCnt="10"/>
      <dgm:spPr/>
    </dgm:pt>
  </dgm:ptLst>
  <dgm:cxnLst>
    <dgm:cxn modelId="{3988C88E-F28D-4587-897B-0613B3680598}" type="presOf" srcId="{9C3860FF-A7EF-4A6C-912F-0F584BDF90BB}" destId="{27AB5ECB-8416-4562-A4F7-ABBDC98DFEB4}" srcOrd="0" destOrd="0" presId="urn:microsoft.com/office/officeart/2005/8/layout/target1"/>
    <dgm:cxn modelId="{B295F7A6-2A78-42A1-8140-F676012B503E}" type="presOf" srcId="{53BD07E1-1AF7-485C-912F-DE8D14F956B5}" destId="{2FD722AF-ACCB-491C-953E-2B328D38FD87}" srcOrd="0" destOrd="0" presId="urn:microsoft.com/office/officeart/2005/8/layout/target1"/>
    <dgm:cxn modelId="{20715B28-D4B1-414D-99A1-BDEEB914CF11}" type="presOf" srcId="{2C308A44-3589-424B-83EC-42675B4DA4A4}" destId="{4A2E432F-CE54-409F-947F-6BACB8C07492}" srcOrd="0" destOrd="0" presId="urn:microsoft.com/office/officeart/2005/8/layout/target1"/>
    <dgm:cxn modelId="{A522B564-CE83-4BAA-A573-5683576386DA}" srcId="{53BD07E1-1AF7-485C-912F-DE8D14F956B5}" destId="{B10B2CAC-E7BE-4AE4-85A4-B04AF3594D3C}" srcOrd="4" destOrd="0" parTransId="{37139031-D941-4BDC-8558-007DE5180AFB}" sibTransId="{4BA0133A-3761-43F7-B02A-83617EBD4AD1}"/>
    <dgm:cxn modelId="{EE7B3270-23B8-4D91-9F57-EABC452C6F6D}" type="presOf" srcId="{F436AF50-D245-4872-A846-AB9CB277737B}" destId="{CAEC02F7-8324-45A8-B825-C01957CC05F5}" srcOrd="0" destOrd="0" presId="urn:microsoft.com/office/officeart/2005/8/layout/target1"/>
    <dgm:cxn modelId="{7FDF5F21-B598-465E-A142-24BF2667156A}" type="presOf" srcId="{B10B2CAC-E7BE-4AE4-85A4-B04AF3594D3C}" destId="{CE908CD5-ADF8-47A7-89EE-B46AE4F41007}" srcOrd="0" destOrd="0" presId="urn:microsoft.com/office/officeart/2005/8/layout/target1"/>
    <dgm:cxn modelId="{5E88CCD5-1571-47A0-938E-1285676C392F}" srcId="{53BD07E1-1AF7-485C-912F-DE8D14F956B5}" destId="{9C3860FF-A7EF-4A6C-912F-0F584BDF90BB}" srcOrd="1" destOrd="0" parTransId="{CFF46D66-8FAB-4400-82C6-FABAA0B92265}" sibTransId="{37EF9880-6A67-4153-9769-117D1403CF8A}"/>
    <dgm:cxn modelId="{C34F97F7-2609-4EAF-85FE-DC6C23777439}" srcId="{53BD07E1-1AF7-485C-912F-DE8D14F956B5}" destId="{2C308A44-3589-424B-83EC-42675B4DA4A4}" srcOrd="2" destOrd="0" parTransId="{83DBD8A7-142E-4D36-9C7D-10AACBABC593}" sibTransId="{DB98ED9F-227F-4CD9-84E1-23F877E57962}"/>
    <dgm:cxn modelId="{50FB8745-7FFD-4105-925F-3AC26013FF81}" srcId="{53BD07E1-1AF7-485C-912F-DE8D14F956B5}" destId="{04B41DB3-AC4C-440A-A166-0CD4B944BAF0}" srcOrd="0" destOrd="0" parTransId="{22DAEE87-5B83-4A28-81C5-DF85FFED8A42}" sibTransId="{0B1EEEB8-26F6-4F76-ACD2-832E469A12CB}"/>
    <dgm:cxn modelId="{22D29445-3AAE-438B-885A-F1BD8BC5BFDC}" srcId="{53BD07E1-1AF7-485C-912F-DE8D14F956B5}" destId="{F436AF50-D245-4872-A846-AB9CB277737B}" srcOrd="3" destOrd="0" parTransId="{87A83F23-30D4-4365-B885-C6821702A7E4}" sibTransId="{C1EDA44E-A0F3-4D47-AB0A-0B5971D50EC1}"/>
    <dgm:cxn modelId="{5C81B642-E067-4627-BCAA-5E13A46D5B12}" type="presOf" srcId="{04B41DB3-AC4C-440A-A166-0CD4B944BAF0}" destId="{15F4E0DE-E373-4184-AC1F-C9ABBDCD667F}" srcOrd="0" destOrd="0" presId="urn:microsoft.com/office/officeart/2005/8/layout/target1"/>
    <dgm:cxn modelId="{8760B8F6-7328-4B23-BE45-CD51F35F0C03}" srcId="{53BD07E1-1AF7-485C-912F-DE8D14F956B5}" destId="{115E2989-BFD7-485A-BC84-7184381D39EA}" srcOrd="5" destOrd="0" parTransId="{E43D2DCA-AE31-4606-B6E8-8833C44FFCDC}" sibTransId="{4441ECB1-651E-4E7E-AD85-4C1B3192D3BB}"/>
    <dgm:cxn modelId="{8AE35EA3-2D40-4E60-B1DF-35C85FDD078F}" type="presParOf" srcId="{2FD722AF-ACCB-491C-953E-2B328D38FD87}" destId="{507E9A71-30F4-4CCB-8BB6-C473E19488E8}" srcOrd="0" destOrd="0" presId="urn:microsoft.com/office/officeart/2005/8/layout/target1"/>
    <dgm:cxn modelId="{8A719E4C-5A43-4E85-835D-3B3D73EAF4CA}" type="presParOf" srcId="{2FD722AF-ACCB-491C-953E-2B328D38FD87}" destId="{15F4E0DE-E373-4184-AC1F-C9ABBDCD667F}" srcOrd="1" destOrd="0" presId="urn:microsoft.com/office/officeart/2005/8/layout/target1"/>
    <dgm:cxn modelId="{ECBDDE64-C0D0-41E0-A702-944DB9C2E170}" type="presParOf" srcId="{2FD722AF-ACCB-491C-953E-2B328D38FD87}" destId="{A8E03BDC-EC9C-412A-9AC3-C36C31AC18BC}" srcOrd="2" destOrd="0" presId="urn:microsoft.com/office/officeart/2005/8/layout/target1"/>
    <dgm:cxn modelId="{D40B6A75-D1A9-48D7-80F0-0F2388021E57}" type="presParOf" srcId="{2FD722AF-ACCB-491C-953E-2B328D38FD87}" destId="{D40E4295-CA73-46D8-A3C7-50F25F0224D9}" srcOrd="3" destOrd="0" presId="urn:microsoft.com/office/officeart/2005/8/layout/target1"/>
    <dgm:cxn modelId="{894F81EB-7267-4CF3-845C-B231A5EDC559}" type="presParOf" srcId="{2FD722AF-ACCB-491C-953E-2B328D38FD87}" destId="{595FCBFE-2052-4970-891F-6AE3EE5A952A}" srcOrd="4" destOrd="0" presId="urn:microsoft.com/office/officeart/2005/8/layout/target1"/>
    <dgm:cxn modelId="{78D5E858-121F-4A02-B44E-B713BB0F4BDE}" type="presParOf" srcId="{2FD722AF-ACCB-491C-953E-2B328D38FD87}" destId="{27AB5ECB-8416-4562-A4F7-ABBDC98DFEB4}" srcOrd="5" destOrd="0" presId="urn:microsoft.com/office/officeart/2005/8/layout/target1"/>
    <dgm:cxn modelId="{ADF6FE29-B345-4199-A984-276DDF525B20}" type="presParOf" srcId="{2FD722AF-ACCB-491C-953E-2B328D38FD87}" destId="{BF6DC18F-34A7-482A-9790-9ECB6EE7CBC4}" srcOrd="6" destOrd="0" presId="urn:microsoft.com/office/officeart/2005/8/layout/target1"/>
    <dgm:cxn modelId="{9A538C33-D612-4893-BF07-1945C18CDE00}" type="presParOf" srcId="{2FD722AF-ACCB-491C-953E-2B328D38FD87}" destId="{D964BCF6-4DE6-4D26-988B-57AF3B793FAC}" srcOrd="7" destOrd="0" presId="urn:microsoft.com/office/officeart/2005/8/layout/target1"/>
    <dgm:cxn modelId="{E93C6EFF-8CED-4C19-9C2E-E2FF16005546}" type="presParOf" srcId="{2FD722AF-ACCB-491C-953E-2B328D38FD87}" destId="{05A14713-3B8B-489F-B399-36B6ECF61CAA}" srcOrd="8" destOrd="0" presId="urn:microsoft.com/office/officeart/2005/8/layout/target1"/>
    <dgm:cxn modelId="{67139D4E-8A1A-48B0-B3A1-4D229B878AF0}" type="presParOf" srcId="{2FD722AF-ACCB-491C-953E-2B328D38FD87}" destId="{4A2E432F-CE54-409F-947F-6BACB8C07492}" srcOrd="9" destOrd="0" presId="urn:microsoft.com/office/officeart/2005/8/layout/target1"/>
    <dgm:cxn modelId="{5A4D9A4A-26A8-41A1-9540-B228D6F98052}" type="presParOf" srcId="{2FD722AF-ACCB-491C-953E-2B328D38FD87}" destId="{D37400F0-0AC0-46E7-AD0D-C76FB5A6CE10}" srcOrd="10" destOrd="0" presId="urn:microsoft.com/office/officeart/2005/8/layout/target1"/>
    <dgm:cxn modelId="{AB36913F-7556-4973-A396-0D0ABB66EC63}" type="presParOf" srcId="{2FD722AF-ACCB-491C-953E-2B328D38FD87}" destId="{801BB0AD-BBEA-4B8D-BAAE-F4A7BCC26DA3}" srcOrd="11" destOrd="0" presId="urn:microsoft.com/office/officeart/2005/8/layout/target1"/>
    <dgm:cxn modelId="{48C5D581-BCD3-4FFB-9119-F81DD6B0929D}" type="presParOf" srcId="{2FD722AF-ACCB-491C-953E-2B328D38FD87}" destId="{D254D8BE-8AA0-4C54-9D60-0EF8DAB137E3}" srcOrd="12" destOrd="0" presId="urn:microsoft.com/office/officeart/2005/8/layout/target1"/>
    <dgm:cxn modelId="{3BC8374C-7726-4CB0-AE2D-1319AB0F79C2}" type="presParOf" srcId="{2FD722AF-ACCB-491C-953E-2B328D38FD87}" destId="{CAEC02F7-8324-45A8-B825-C01957CC05F5}" srcOrd="13" destOrd="0" presId="urn:microsoft.com/office/officeart/2005/8/layout/target1"/>
    <dgm:cxn modelId="{77195F1C-CB56-4761-BAED-736B3E4C6F34}" type="presParOf" srcId="{2FD722AF-ACCB-491C-953E-2B328D38FD87}" destId="{91165898-14EB-4F04-ADAB-89F2CCF9B154}" srcOrd="14" destOrd="0" presId="urn:microsoft.com/office/officeart/2005/8/layout/target1"/>
    <dgm:cxn modelId="{1950DCBC-3100-424F-B4EF-E8216AAA292A}" type="presParOf" srcId="{2FD722AF-ACCB-491C-953E-2B328D38FD87}" destId="{FE2A9874-348D-4D6C-8197-025AEF3B6EBD}" srcOrd="15" destOrd="0" presId="urn:microsoft.com/office/officeart/2005/8/layout/target1"/>
    <dgm:cxn modelId="{1DEB2F41-42F8-4F27-8457-3B236C39BFE5}" type="presParOf" srcId="{2FD722AF-ACCB-491C-953E-2B328D38FD87}" destId="{0C1C6233-0A3C-4351-914C-3F559CDA00F2}" srcOrd="16" destOrd="0" presId="urn:microsoft.com/office/officeart/2005/8/layout/target1"/>
    <dgm:cxn modelId="{C33E22A4-4EC1-4745-86D0-072C3170C60E}" type="presParOf" srcId="{2FD722AF-ACCB-491C-953E-2B328D38FD87}" destId="{CE908CD5-ADF8-47A7-89EE-B46AE4F41007}" srcOrd="17" destOrd="0" presId="urn:microsoft.com/office/officeart/2005/8/layout/target1"/>
    <dgm:cxn modelId="{E6C50C3B-DA66-41B8-9D59-EF7A35367E96}" type="presParOf" srcId="{2FD722AF-ACCB-491C-953E-2B328D38FD87}" destId="{E311EE98-5141-4E1D-A3EC-2B16CE101A11}" srcOrd="18" destOrd="0" presId="urn:microsoft.com/office/officeart/2005/8/layout/target1"/>
    <dgm:cxn modelId="{CED56BBA-D4B7-444A-85C6-057D4895F9CF}" type="presParOf" srcId="{2FD722AF-ACCB-491C-953E-2B328D38FD87}" destId="{42714458-C8A1-4BDB-B7C3-60C6A00487E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5DDB-0915-45EF-AE11-F81621F05B81}">
      <dsp:nvSpPr>
        <dsp:cNvPr id="0" name=""/>
        <dsp:cNvSpPr/>
      </dsp:nvSpPr>
      <dsp:spPr>
        <a:xfrm>
          <a:off x="2987974" y="1311514"/>
          <a:ext cx="1842172" cy="1842172"/>
        </a:xfrm>
        <a:prstGeom prst="ellipse">
          <a:avLst/>
        </a:prstGeom>
        <a:solidFill>
          <a:srgbClr val="0342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e-indeks</a:t>
          </a:r>
          <a:endParaRPr lang="da-D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7754" y="1581294"/>
        <a:ext cx="1302612" cy="1302612"/>
      </dsp:txXfrm>
    </dsp:sp>
    <dsp:sp modelId="{4A45E104-6A1E-4A5E-BA05-32A3950AFB70}">
      <dsp:nvSpPr>
        <dsp:cNvPr id="0" name=""/>
        <dsp:cNvSpPr/>
      </dsp:nvSpPr>
      <dsp:spPr>
        <a:xfrm rot="16200000">
          <a:off x="3857906" y="1007303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>
        <a:off x="3873252" y="1106885"/>
        <a:ext cx="71616" cy="252706"/>
      </dsp:txXfrm>
    </dsp:sp>
    <dsp:sp modelId="{534E8461-A772-4431-B4FA-18D0E22CA2BE}">
      <dsp:nvSpPr>
        <dsp:cNvPr id="0" name=""/>
        <dsp:cNvSpPr/>
      </dsp:nvSpPr>
      <dsp:spPr>
        <a:xfrm>
          <a:off x="3351618" y="3596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Fysisk bibliotek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0,44)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4889" y="166867"/>
        <a:ext cx="788342" cy="788342"/>
      </dsp:txXfrm>
    </dsp:sp>
    <dsp:sp modelId="{CCD9B13F-C72F-4261-84DF-895DA7F7A0E0}">
      <dsp:nvSpPr>
        <dsp:cNvPr id="0" name=""/>
        <dsp:cNvSpPr/>
      </dsp:nvSpPr>
      <dsp:spPr>
        <a:xfrm rot="19285714">
          <a:off x="4651237" y="1389351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>
        <a:off x="4654585" y="1483155"/>
        <a:ext cx="71616" cy="252706"/>
      </dsp:txXfrm>
    </dsp:sp>
    <dsp:sp modelId="{278CF5A1-EB80-4384-87B7-DD2D66AF566F}">
      <dsp:nvSpPr>
        <dsp:cNvPr id="0" name=""/>
        <dsp:cNvSpPr/>
      </dsp:nvSpPr>
      <dsp:spPr>
        <a:xfrm>
          <a:off x="4658499" y="632956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Inspiration fra hjemmeside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(0,15)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1770" y="796227"/>
        <a:ext cx="788342" cy="788342"/>
      </dsp:txXfrm>
    </dsp:sp>
    <dsp:sp modelId="{7B445F33-F3DC-4AE3-A377-C9C483B3BFA4}">
      <dsp:nvSpPr>
        <dsp:cNvPr id="0" name=""/>
        <dsp:cNvSpPr/>
      </dsp:nvSpPr>
      <dsp:spPr>
        <a:xfrm rot="771429">
          <a:off x="4847173" y="2247805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>
        <a:off x="4847558" y="2328626"/>
        <a:ext cx="71616" cy="252706"/>
      </dsp:txXfrm>
    </dsp:sp>
    <dsp:sp modelId="{D364ECBD-2265-4003-9208-BBA4ECF00395}">
      <dsp:nvSpPr>
        <dsp:cNvPr id="0" name=""/>
        <dsp:cNvSpPr/>
      </dsp:nvSpPr>
      <dsp:spPr>
        <a:xfrm>
          <a:off x="4981272" y="2047116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Digitalisering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latin typeface="Arial" panose="020B0604020202020204" pitchFamily="34" charset="0"/>
              <a:cs typeface="Arial" panose="020B0604020202020204" pitchFamily="34" charset="0"/>
            </a:rPr>
            <a:t>(0,12)</a:t>
          </a:r>
        </a:p>
      </dsp:txBody>
      <dsp:txXfrm>
        <a:off x="5144543" y="2210387"/>
        <a:ext cx="788342" cy="788342"/>
      </dsp:txXfrm>
    </dsp:sp>
    <dsp:sp modelId="{98373C52-C331-4EDB-87B7-A8F6BA045643}">
      <dsp:nvSpPr>
        <dsp:cNvPr id="0" name=""/>
        <dsp:cNvSpPr/>
      </dsp:nvSpPr>
      <dsp:spPr>
        <a:xfrm rot="3857143">
          <a:off x="4298172" y="2936231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>
        <a:off x="4306860" y="3006641"/>
        <a:ext cx="71616" cy="252706"/>
      </dsp:txXfrm>
    </dsp:sp>
    <dsp:sp modelId="{5BD866C8-39E5-43A5-B791-16639B140C8B}">
      <dsp:nvSpPr>
        <dsp:cNvPr id="0" name=""/>
        <dsp:cNvSpPr/>
      </dsp:nvSpPr>
      <dsp:spPr>
        <a:xfrm>
          <a:off x="4076882" y="3181184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Indkøb via nettet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0,08)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0153" y="3344455"/>
        <a:ext cx="788342" cy="788342"/>
      </dsp:txXfrm>
    </dsp:sp>
    <dsp:sp modelId="{70F1D9CD-BF10-4730-8752-59CE15D02D1C}">
      <dsp:nvSpPr>
        <dsp:cNvPr id="0" name=""/>
        <dsp:cNvSpPr/>
      </dsp:nvSpPr>
      <dsp:spPr>
        <a:xfrm rot="6942857">
          <a:off x="3417641" y="2936231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 rot="10800000">
        <a:off x="3439645" y="3006641"/>
        <a:ext cx="71616" cy="252706"/>
      </dsp:txXfrm>
    </dsp:sp>
    <dsp:sp modelId="{7FDD4E71-F167-4A4C-88C5-20E688F21463}">
      <dsp:nvSpPr>
        <dsp:cNvPr id="0" name=""/>
        <dsp:cNvSpPr/>
      </dsp:nvSpPr>
      <dsp:spPr>
        <a:xfrm>
          <a:off x="2626355" y="3181184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Uddannelse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0,06)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9626" y="3344455"/>
        <a:ext cx="788342" cy="788342"/>
      </dsp:txXfrm>
    </dsp:sp>
    <dsp:sp modelId="{16AC7DE0-03CA-4DF8-AE0F-1BAC87B55B13}">
      <dsp:nvSpPr>
        <dsp:cNvPr id="0" name=""/>
        <dsp:cNvSpPr/>
      </dsp:nvSpPr>
      <dsp:spPr>
        <a:xfrm rot="10028571">
          <a:off x="2868639" y="2247805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 rot="10800000">
        <a:off x="2898946" y="2328626"/>
        <a:ext cx="71616" cy="252706"/>
      </dsp:txXfrm>
    </dsp:sp>
    <dsp:sp modelId="{0369BF92-9FC6-4468-87FB-CC47B05B79A5}">
      <dsp:nvSpPr>
        <dsp:cNvPr id="0" name=""/>
        <dsp:cNvSpPr/>
      </dsp:nvSpPr>
      <dsp:spPr>
        <a:xfrm>
          <a:off x="1721965" y="2047116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Kvinde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(0,04)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5236" y="2210387"/>
        <a:ext cx="788342" cy="788342"/>
      </dsp:txXfrm>
    </dsp:sp>
    <dsp:sp modelId="{8E4447B6-18E8-4A09-A0C1-76CC976DAA94}">
      <dsp:nvSpPr>
        <dsp:cNvPr id="0" name=""/>
        <dsp:cNvSpPr/>
      </dsp:nvSpPr>
      <dsp:spPr>
        <a:xfrm rot="13114286">
          <a:off x="3064576" y="1389351"/>
          <a:ext cx="102308" cy="421178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000" kern="1200"/>
        </a:p>
      </dsp:txBody>
      <dsp:txXfrm rot="10800000">
        <a:off x="3091920" y="1483155"/>
        <a:ext cx="71616" cy="252706"/>
      </dsp:txXfrm>
    </dsp:sp>
    <dsp:sp modelId="{1F547F62-6724-414C-AB1F-7D06DE5C6BD0}">
      <dsp:nvSpPr>
        <dsp:cNvPr id="0" name=""/>
        <dsp:cNvSpPr/>
      </dsp:nvSpPr>
      <dsp:spPr>
        <a:xfrm>
          <a:off x="2044738" y="632956"/>
          <a:ext cx="1114884" cy="1114884"/>
        </a:xfrm>
        <a:prstGeom prst="ellipse">
          <a:avLst/>
        </a:prstGeom>
        <a:solidFill>
          <a:srgbClr val="9AC0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Læser skønlitteratur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(0,02)</a:t>
          </a:r>
          <a:endParaRPr lang="da-DK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8009" y="796227"/>
        <a:ext cx="788342" cy="78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C6233-0A3C-4351-914C-3F559CDA00F2}">
      <dsp:nvSpPr>
        <dsp:cNvPr id="0" name=""/>
        <dsp:cNvSpPr/>
      </dsp:nvSpPr>
      <dsp:spPr>
        <a:xfrm>
          <a:off x="1048519" y="892224"/>
          <a:ext cx="3068171" cy="3068171"/>
        </a:xfrm>
        <a:prstGeom prst="ellipse">
          <a:avLst/>
        </a:prstGeom>
        <a:solidFill>
          <a:schemeClr val="accent1">
            <a:shade val="90000"/>
            <a:hueOff val="375112"/>
            <a:satOff val="-6927"/>
            <a:lumOff val="32127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4D8BE-8AA0-4C54-9D60-0EF8DAB137E3}">
      <dsp:nvSpPr>
        <dsp:cNvPr id="0" name=""/>
        <dsp:cNvSpPr/>
      </dsp:nvSpPr>
      <dsp:spPr>
        <a:xfrm>
          <a:off x="1389342" y="1233046"/>
          <a:ext cx="2386525" cy="2386525"/>
        </a:xfrm>
        <a:prstGeom prst="ellipse">
          <a:avLst/>
        </a:prstGeom>
        <a:solidFill>
          <a:schemeClr val="accent1">
            <a:shade val="90000"/>
            <a:hueOff val="281334"/>
            <a:satOff val="-5195"/>
            <a:lumOff val="24095"/>
            <a:alphaOff val="-3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14713-3B8B-489F-B399-36B6ECF61CAA}">
      <dsp:nvSpPr>
        <dsp:cNvPr id="0" name=""/>
        <dsp:cNvSpPr/>
      </dsp:nvSpPr>
      <dsp:spPr>
        <a:xfrm>
          <a:off x="1730165" y="1573869"/>
          <a:ext cx="1704880" cy="1704880"/>
        </a:xfrm>
        <a:prstGeom prst="ellipse">
          <a:avLst/>
        </a:prstGeom>
        <a:solidFill>
          <a:schemeClr val="accent1">
            <a:shade val="90000"/>
            <a:hueOff val="187556"/>
            <a:satOff val="-3464"/>
            <a:lumOff val="16063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FCBFE-2052-4970-891F-6AE3EE5A952A}">
      <dsp:nvSpPr>
        <dsp:cNvPr id="0" name=""/>
        <dsp:cNvSpPr/>
      </dsp:nvSpPr>
      <dsp:spPr>
        <a:xfrm>
          <a:off x="2071243" y="1914947"/>
          <a:ext cx="1022723" cy="1022723"/>
        </a:xfrm>
        <a:prstGeom prst="ellipse">
          <a:avLst/>
        </a:prstGeom>
        <a:solidFill>
          <a:schemeClr val="accent1">
            <a:shade val="90000"/>
            <a:hueOff val="93778"/>
            <a:satOff val="-1732"/>
            <a:lumOff val="8032"/>
            <a:alphaOff val="-1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9A71-30F4-4CCB-8BB6-C473E19488E8}">
      <dsp:nvSpPr>
        <dsp:cNvPr id="0" name=""/>
        <dsp:cNvSpPr/>
      </dsp:nvSpPr>
      <dsp:spPr>
        <a:xfrm>
          <a:off x="2439894" y="2255770"/>
          <a:ext cx="341078" cy="341078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4E0DE-E373-4184-AC1F-C9ABBDCD667F}">
      <dsp:nvSpPr>
        <dsp:cNvPr id="0" name=""/>
        <dsp:cNvSpPr/>
      </dsp:nvSpPr>
      <dsp:spPr>
        <a:xfrm>
          <a:off x="4628052" y="130499"/>
          <a:ext cx="1534085" cy="5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Bibliotek</a:t>
          </a:r>
        </a:p>
      </dsp:txBody>
      <dsp:txXfrm>
        <a:off x="4628052" y="130499"/>
        <a:ext cx="1534085" cy="541634"/>
      </dsp:txXfrm>
    </dsp:sp>
    <dsp:sp modelId="{A8E03BDC-EC9C-412A-9AC3-C36C31AC18BC}">
      <dsp:nvSpPr>
        <dsp:cNvPr id="0" name=""/>
        <dsp:cNvSpPr/>
      </dsp:nvSpPr>
      <dsp:spPr>
        <a:xfrm>
          <a:off x="4244531" y="401316"/>
          <a:ext cx="383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E4295-CA73-46D8-A3C7-50F25F0224D9}">
      <dsp:nvSpPr>
        <dsp:cNvPr id="0" name=""/>
        <dsp:cNvSpPr/>
      </dsp:nvSpPr>
      <dsp:spPr>
        <a:xfrm rot="5400000">
          <a:off x="2399793" y="584128"/>
          <a:ext cx="2024993" cy="16593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B5ECB-8416-4562-A4F7-ABBDC98DFEB4}">
      <dsp:nvSpPr>
        <dsp:cNvPr id="0" name=""/>
        <dsp:cNvSpPr/>
      </dsp:nvSpPr>
      <dsp:spPr>
        <a:xfrm>
          <a:off x="4628052" y="703224"/>
          <a:ext cx="1534085" cy="5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&lt;10 min: 59%</a:t>
          </a:r>
        </a:p>
      </dsp:txBody>
      <dsp:txXfrm>
        <a:off x="4628052" y="703224"/>
        <a:ext cx="1534085" cy="541634"/>
      </dsp:txXfrm>
    </dsp:sp>
    <dsp:sp modelId="{BF6DC18F-34A7-482A-9790-9ECB6EE7CBC4}">
      <dsp:nvSpPr>
        <dsp:cNvPr id="0" name=""/>
        <dsp:cNvSpPr/>
      </dsp:nvSpPr>
      <dsp:spPr>
        <a:xfrm>
          <a:off x="4244531" y="974042"/>
          <a:ext cx="383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4BCF6-4DE6-4D26-988B-57AF3B793FAC}">
      <dsp:nvSpPr>
        <dsp:cNvPr id="0" name=""/>
        <dsp:cNvSpPr/>
      </dsp:nvSpPr>
      <dsp:spPr>
        <a:xfrm rot="5400000">
          <a:off x="2697354" y="1113337"/>
          <a:ext cx="1686062" cy="140624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E432F-CE54-409F-947F-6BACB8C07492}">
      <dsp:nvSpPr>
        <dsp:cNvPr id="0" name=""/>
        <dsp:cNvSpPr/>
      </dsp:nvSpPr>
      <dsp:spPr>
        <a:xfrm>
          <a:off x="4628052" y="1275950"/>
          <a:ext cx="1534085" cy="5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11-20 min: 53%</a:t>
          </a:r>
        </a:p>
      </dsp:txBody>
      <dsp:txXfrm>
        <a:off x="4628052" y="1275950"/>
        <a:ext cx="1534085" cy="541634"/>
      </dsp:txXfrm>
    </dsp:sp>
    <dsp:sp modelId="{D37400F0-0AC0-46E7-AD0D-C76FB5A6CE10}">
      <dsp:nvSpPr>
        <dsp:cNvPr id="0" name=""/>
        <dsp:cNvSpPr/>
      </dsp:nvSpPr>
      <dsp:spPr>
        <a:xfrm>
          <a:off x="4244531" y="1546767"/>
          <a:ext cx="383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BB0AD-BBEA-4B8D-BAAE-F4A7BCC26DA3}">
      <dsp:nvSpPr>
        <dsp:cNvPr id="0" name=""/>
        <dsp:cNvSpPr/>
      </dsp:nvSpPr>
      <dsp:spPr>
        <a:xfrm rot="5400000">
          <a:off x="2989137" y="1620914"/>
          <a:ext cx="1329540" cy="118124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C02F7-8324-45A8-B825-C01957CC05F5}">
      <dsp:nvSpPr>
        <dsp:cNvPr id="0" name=""/>
        <dsp:cNvSpPr/>
      </dsp:nvSpPr>
      <dsp:spPr>
        <a:xfrm>
          <a:off x="4628052" y="1836402"/>
          <a:ext cx="1534085" cy="5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21-30 min: 47%</a:t>
          </a:r>
        </a:p>
      </dsp:txBody>
      <dsp:txXfrm>
        <a:off x="4628052" y="1836402"/>
        <a:ext cx="1534085" cy="541634"/>
      </dsp:txXfrm>
    </dsp:sp>
    <dsp:sp modelId="{91165898-14EB-4F04-ADAB-89F2CCF9B154}">
      <dsp:nvSpPr>
        <dsp:cNvPr id="0" name=""/>
        <dsp:cNvSpPr/>
      </dsp:nvSpPr>
      <dsp:spPr>
        <a:xfrm>
          <a:off x="4244531" y="2107220"/>
          <a:ext cx="383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A9874-348D-4D6C-8197-025AEF3B6EBD}">
      <dsp:nvSpPr>
        <dsp:cNvPr id="0" name=""/>
        <dsp:cNvSpPr/>
      </dsp:nvSpPr>
      <dsp:spPr>
        <a:xfrm rot="5400000">
          <a:off x="3279591" y="2156822"/>
          <a:ext cx="1014541" cy="9153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08CD5-ADF8-47A7-89EE-B46AE4F41007}">
      <dsp:nvSpPr>
        <dsp:cNvPr id="0" name=""/>
        <dsp:cNvSpPr/>
      </dsp:nvSpPr>
      <dsp:spPr>
        <a:xfrm>
          <a:off x="4628052" y="2380491"/>
          <a:ext cx="1534085" cy="54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31-40 min: 41%</a:t>
          </a:r>
        </a:p>
      </dsp:txBody>
      <dsp:txXfrm>
        <a:off x="4628052" y="2380491"/>
        <a:ext cx="1534085" cy="541634"/>
      </dsp:txXfrm>
    </dsp:sp>
    <dsp:sp modelId="{E311EE98-5141-4E1D-A3EC-2B16CE101A11}">
      <dsp:nvSpPr>
        <dsp:cNvPr id="0" name=""/>
        <dsp:cNvSpPr/>
      </dsp:nvSpPr>
      <dsp:spPr>
        <a:xfrm>
          <a:off x="4244531" y="2651309"/>
          <a:ext cx="383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4458-C8A1-4BDB-B7C3-60C6A00487E3}">
      <dsp:nvSpPr>
        <dsp:cNvPr id="0" name=""/>
        <dsp:cNvSpPr/>
      </dsp:nvSpPr>
      <dsp:spPr>
        <a:xfrm rot="5400000">
          <a:off x="3554192" y="2676877"/>
          <a:ext cx="715906" cy="6647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015D-82A9-4C6B-8031-979BBF63B5C6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1E44-7B89-4909-9BDB-B99B7F09015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60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C2D05-7F23-440D-9DBB-18D4C95B0747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88CC-2827-4D89-8B63-52456CE60C6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54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8CC-2827-4D89-8B63-52456CE60C61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7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Store digitale forventninger 46% mod fysisk forventning</a:t>
            </a:r>
            <a:r>
              <a:rPr lang="da-DK" baseline="0" dirty="0" smtClean="0"/>
              <a:t> på 56% - det digitale nærmer sig det fysiske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Ren prioritering af superbiblioteker</a:t>
            </a:r>
            <a:r>
              <a:rPr lang="da-DK" baseline="0" dirty="0" smtClean="0"/>
              <a:t> vil have en effekt – mere bibliotek for de få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5881"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B445-03C3-468D-B498-77F1D7EEB6E4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1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8CC-2827-4D89-8B63-52456CE60C6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925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Segmentering ud</a:t>
            </a:r>
            <a:r>
              <a:rPr lang="da-DK" baseline="0" dirty="0" smtClean="0"/>
              <a:t> fra klassiske demografiske parametre og en række nye biblioteksspecifikke som f.eks. E-indeks, socialt indeks og digitaliseringsindeks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8CC-2827-4D89-8B63-52456CE60C6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46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En af hovedpointerne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8CC-2827-4D89-8B63-52456CE60C6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699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Markant at fysisk bog har størst interesse blandt unge</a:t>
            </a:r>
            <a:r>
              <a:rPr lang="da-DK" baseline="0" dirty="0" smtClean="0"/>
              <a:t> især fordi de generelt er mere digitale</a:t>
            </a:r>
          </a:p>
          <a:p>
            <a:r>
              <a:rPr lang="da-DK" baseline="0" dirty="0" smtClean="0"/>
              <a:t>Unges interesse for fysiske bøger overgår den kulturelle superbruger, lån af cd og film på dvd og kun unge på videregående uddannelse der har lån af </a:t>
            </a:r>
            <a:r>
              <a:rPr lang="da-DK" baseline="0" dirty="0" err="1" smtClean="0"/>
              <a:t>e-b’ger</a:t>
            </a:r>
            <a:r>
              <a:rPr lang="da-DK" baseline="0" dirty="0" smtClean="0"/>
              <a:t> på 2-plads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Mødested: videregående:</a:t>
            </a:r>
            <a:r>
              <a:rPr lang="da-DK" baseline="0" dirty="0" smtClean="0"/>
              <a:t> 28%, </a:t>
            </a:r>
            <a:r>
              <a:rPr lang="da-DK" baseline="0" dirty="0" err="1" smtClean="0"/>
              <a:t>børne</a:t>
            </a:r>
            <a:r>
              <a:rPr lang="da-DK" baseline="0" dirty="0" smtClean="0"/>
              <a:t> og unge arbejder 17%, alle unge segmenter – unge under </a:t>
            </a:r>
            <a:r>
              <a:rPr lang="da-DK" baseline="0" dirty="0" err="1" smtClean="0"/>
              <a:t>ungsomdsuddannelse</a:t>
            </a:r>
            <a:r>
              <a:rPr lang="da-DK" baseline="0" dirty="0" smtClean="0"/>
              <a:t> – download ligger på 5. plads på trods af digital orientering, alders betinget = social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Digitalt</a:t>
            </a:r>
            <a:r>
              <a:rPr lang="da-DK" baseline="0" dirty="0" smtClean="0"/>
              <a:t> brug følger generelt brug – meget store forskelle segmenter i mellem – dog stikker den kulturelle superbruger ud (pudsigt) – igen unge arbejder ligger i bund men pudsigere er det at unge unger ungdomsuddannelse er relativt mindre digital på biblioteket i forhold til hvor digitalt orienteret hun er generelt..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Unge under ungdomsuddannelse – hvad betyder noget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Digitalt</a:t>
            </a:r>
            <a:r>
              <a:rPr lang="da-DK" baseline="0" dirty="0" smtClean="0"/>
              <a:t> orienteret eks. Den kulturelle superbruger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2277-653D-6343-8067-AD7AE236F3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6ED9-C5F0-49AA-B6A6-2A41D773D95A}" type="datetimeFigureOut">
              <a:rPr lang="da-DK" smtClean="0"/>
              <a:pPr/>
              <a:t>15-05-2014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E678-93FA-41FC-AF07-70CB3609353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.dk/forfatter/danmarks-biblioteksforen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988355"/>
            <a:ext cx="8062664" cy="1612095"/>
          </a:xfrm>
        </p:spPr>
        <p:txBody>
          <a:bodyPr>
            <a:normAutofit/>
          </a:bodyPr>
          <a:lstStyle/>
          <a:p>
            <a:r>
              <a:rPr lang="da-DK" b="1" dirty="0" smtClean="0"/>
              <a:t>Hvem er fremtidens bibliotek til ?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633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/>
          <a:lstStyle/>
          <a:p>
            <a:r>
              <a:rPr lang="da-DK" dirty="0" smtClean="0"/>
              <a:t>Fokus på de unge mellem 15-29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868144" y="6165304"/>
            <a:ext cx="246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>
                <a:solidFill>
                  <a:schemeClr val="bg1">
                    <a:lumMod val="50000"/>
                  </a:schemeClr>
                </a:solidFill>
              </a:rPr>
              <a:t>Lotte Hviid Dhyrbye</a:t>
            </a:r>
          </a:p>
          <a:p>
            <a:r>
              <a:rPr lang="da-DK" sz="1200" dirty="0" smtClean="0">
                <a:solidFill>
                  <a:schemeClr val="bg1">
                    <a:lumMod val="50000"/>
                  </a:schemeClr>
                </a:solidFill>
              </a:rPr>
              <a:t>Tænketanken Fremtidens Biblioteker</a:t>
            </a: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431649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6" y="-160587"/>
            <a:ext cx="2191664" cy="15498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23528" y="217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0" y="2217227"/>
            <a:ext cx="82296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0" lvl="2" indent="-285750" eaLnBrk="0" hangingPunct="0">
              <a:spcBef>
                <a:spcPct val="20000"/>
              </a:spcBef>
            </a:pPr>
            <a:r>
              <a:rPr lang="da-DK" dirty="0" smtClean="0">
                <a:solidFill>
                  <a:srgbClr val="808080"/>
                </a:solidFill>
              </a:rPr>
              <a:t>	</a:t>
            </a:r>
          </a:p>
          <a:p>
            <a:pPr marL="504000" lvl="2" indent="-285750" eaLnBrk="0" hangingPunct="0">
              <a:spcBef>
                <a:spcPct val="20000"/>
              </a:spcBef>
            </a:pPr>
            <a:r>
              <a:rPr lang="da-DK" b="1" dirty="0" smtClean="0">
                <a:solidFill>
                  <a:srgbClr val="808080"/>
                </a:solidFill>
              </a:rPr>
              <a:t>	  </a:t>
            </a:r>
          </a:p>
          <a:p>
            <a:pPr marL="504000" lvl="2" indent="-285750" eaLnBrk="0" hangingPunct="0">
              <a:spcBef>
                <a:spcPct val="20000"/>
              </a:spcBef>
            </a:pPr>
            <a:r>
              <a:rPr lang="da-DK" b="1" dirty="0" smtClean="0">
                <a:solidFill>
                  <a:srgbClr val="808080"/>
                </a:solidFill>
              </a:rPr>
              <a:t>	</a:t>
            </a:r>
            <a:endParaRPr lang="da-DK" dirty="0">
              <a:solidFill>
                <a:srgbClr val="808080"/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54" y="-3958"/>
            <a:ext cx="9166754" cy="694899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5379111" y="737303"/>
            <a:ext cx="3084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37%  af den unge arbejder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kender IKKE til et digitalt tilbud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5827237" y="1735555"/>
            <a:ext cx="3197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9</a:t>
            </a:r>
            <a:r>
              <a:rPr lang="da-DK" dirty="0" smtClean="0">
                <a:solidFill>
                  <a:schemeClr val="bg1"/>
                </a:solidFill>
              </a:rPr>
              <a:t>%  af unge på </a:t>
            </a:r>
            <a:r>
              <a:rPr lang="da-DK" dirty="0" err="1" smtClean="0">
                <a:solidFill>
                  <a:schemeClr val="bg1"/>
                </a:solidFill>
              </a:rPr>
              <a:t>ungdomsudd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kender IKKE til et digitalt tilbud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86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3600" dirty="0" smtClean="0"/>
              <a:t>Hvad har betydning for digitalt brug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3501008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6" y="-160587"/>
            <a:ext cx="2191664" cy="15498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23528" y="217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Pladsholder til indhold 1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9512" y="1916832"/>
          <a:ext cx="7818122" cy="42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ktangel 15"/>
          <p:cNvSpPr/>
          <p:nvPr/>
        </p:nvSpPr>
        <p:spPr>
          <a:xfrm>
            <a:off x="457199" y="1431649"/>
            <a:ext cx="7180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  <a:defRPr/>
            </a:pPr>
            <a:r>
              <a:rPr lang="en-US" sz="1400" dirty="0" smtClean="0">
                <a:cs typeface="Arial"/>
              </a:rPr>
              <a:t>Model for </a:t>
            </a:r>
            <a:r>
              <a:rPr lang="en-US" sz="1400" dirty="0" err="1" smtClean="0">
                <a:cs typeface="Arial"/>
              </a:rPr>
              <a:t>brugstilbøjelighed</a:t>
            </a:r>
            <a:r>
              <a:rPr lang="en-US" sz="1400" dirty="0" smtClean="0">
                <a:cs typeface="Arial"/>
              </a:rPr>
              <a:t> </a:t>
            </a:r>
            <a:r>
              <a:rPr lang="en-US" sz="1400" dirty="0" err="1" smtClean="0">
                <a:cs typeface="Arial"/>
              </a:rPr>
              <a:t>målt</a:t>
            </a:r>
            <a:r>
              <a:rPr lang="en-US" sz="1400" dirty="0" smtClean="0">
                <a:cs typeface="Arial"/>
              </a:rPr>
              <a:t> </a:t>
            </a:r>
            <a:r>
              <a:rPr lang="en-US" sz="1400" dirty="0" err="1" smtClean="0">
                <a:cs typeface="Arial"/>
              </a:rPr>
              <a:t>på</a:t>
            </a:r>
            <a:r>
              <a:rPr lang="en-US" sz="1400" dirty="0" smtClean="0">
                <a:cs typeface="Arial"/>
              </a:rPr>
              <a:t> e-</a:t>
            </a:r>
            <a:r>
              <a:rPr lang="en-US" sz="1400" dirty="0" err="1" smtClean="0">
                <a:cs typeface="Arial"/>
              </a:rPr>
              <a:t>indeks</a:t>
            </a:r>
            <a:r>
              <a:rPr lang="en-US" sz="1400" dirty="0" smtClean="0">
                <a:cs typeface="Arial"/>
              </a:rPr>
              <a:t>; (</a:t>
            </a:r>
            <a:r>
              <a:rPr lang="en-US" sz="1400" dirty="0" err="1" smtClean="0">
                <a:cs typeface="Arial"/>
              </a:rPr>
              <a:t>forklaringsfaktor</a:t>
            </a:r>
            <a:r>
              <a:rPr lang="en-US" sz="1400" dirty="0" smtClean="0">
                <a:cs typeface="Arial"/>
              </a:rPr>
              <a:t> 33%)</a:t>
            </a:r>
            <a:endParaRPr lang="da-DK" sz="1400" dirty="0" smtClean="0">
              <a:cs typeface="Arial"/>
            </a:endParaRPr>
          </a:p>
        </p:txBody>
      </p:sp>
      <p:sp>
        <p:nvSpPr>
          <p:cNvPr id="17" name="Tekstfelt 12"/>
          <p:cNvSpPr txBox="1"/>
          <p:nvPr/>
        </p:nvSpPr>
        <p:spPr>
          <a:xfrm>
            <a:off x="6660232" y="4581128"/>
            <a:ext cx="1685952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900" dirty="0" err="1" smtClean="0"/>
              <a:t>Ift</a:t>
            </a:r>
            <a:r>
              <a:rPr lang="da-DK" sz="900" dirty="0" smtClean="0"/>
              <a:t> nyere </a:t>
            </a:r>
            <a:r>
              <a:rPr lang="da-DK" sz="900" dirty="0"/>
              <a:t>digitale </a:t>
            </a:r>
            <a:r>
              <a:rPr lang="da-DK" sz="900" dirty="0" smtClean="0"/>
              <a:t>medier: </a:t>
            </a:r>
            <a:r>
              <a:rPr lang="da-DK" sz="900" dirty="0" err="1" smtClean="0"/>
              <a:t>apps</a:t>
            </a:r>
            <a:r>
              <a:rPr lang="da-DK" sz="900" dirty="0" smtClean="0"/>
              <a:t> til smartphones </a:t>
            </a:r>
            <a:r>
              <a:rPr lang="da-DK" sz="900" dirty="0"/>
              <a:t>og tablets, sociale </a:t>
            </a:r>
            <a:r>
              <a:rPr lang="da-DK" sz="900" dirty="0" smtClean="0"/>
              <a:t>medier og  </a:t>
            </a:r>
            <a:r>
              <a:rPr lang="da-DK" sz="900" dirty="0"/>
              <a:t>digital underholdning (</a:t>
            </a:r>
            <a:r>
              <a:rPr lang="da-DK" sz="900" dirty="0" err="1"/>
              <a:t>netflix</a:t>
            </a:r>
            <a:r>
              <a:rPr lang="da-DK" sz="900" dirty="0"/>
              <a:t>, </a:t>
            </a:r>
            <a:r>
              <a:rPr lang="da-DK" sz="900" dirty="0" err="1" smtClean="0"/>
              <a:t>spotify</a:t>
            </a:r>
            <a:r>
              <a:rPr lang="da-DK" sz="900" dirty="0" smtClean="0"/>
              <a:t>…)</a:t>
            </a:r>
            <a:endParaRPr lang="da-DK" sz="900" dirty="0"/>
          </a:p>
        </p:txBody>
      </p:sp>
      <p:cxnSp>
        <p:nvCxnSpPr>
          <p:cNvPr id="19" name="Lige pilforbindelse 18"/>
          <p:cNvCxnSpPr>
            <a:stCxn id="17" idx="1"/>
          </p:cNvCxnSpPr>
          <p:nvPr/>
        </p:nvCxnSpPr>
        <p:spPr>
          <a:xfrm flipH="1" flipV="1">
            <a:off x="6329919" y="4802213"/>
            <a:ext cx="330313" cy="171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86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Digitale forventninger med store forskelle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1545975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6" y="-160587"/>
            <a:ext cx="2191664" cy="15498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23528" y="217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ladsholder til indhold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60484"/>
            <a:ext cx="7276176" cy="51145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boks 7"/>
          <p:cNvSpPr txBox="1"/>
          <p:nvPr/>
        </p:nvSpPr>
        <p:spPr>
          <a:xfrm>
            <a:off x="6660232" y="616269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56% 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331167" y="621759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83%</a:t>
            </a:r>
            <a:endParaRPr lang="da-DK" sz="1600" dirty="0"/>
          </a:p>
        </p:txBody>
      </p:sp>
      <p:sp>
        <p:nvSpPr>
          <p:cNvPr id="14" name="Tekstfelt 13"/>
          <p:cNvSpPr txBox="1"/>
          <p:nvPr/>
        </p:nvSpPr>
        <p:spPr>
          <a:xfrm>
            <a:off x="1995993" y="6206997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70%</a:t>
            </a:r>
            <a:endParaRPr lang="da-DK" sz="1600" dirty="0"/>
          </a:p>
        </p:txBody>
      </p:sp>
      <p:sp>
        <p:nvSpPr>
          <p:cNvPr id="15" name="Tekstfelt 14"/>
          <p:cNvSpPr txBox="1"/>
          <p:nvPr/>
        </p:nvSpPr>
        <p:spPr>
          <a:xfrm>
            <a:off x="2573541" y="621759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73%</a:t>
            </a:r>
            <a:endParaRPr lang="da-DK" sz="1600" dirty="0"/>
          </a:p>
        </p:txBody>
      </p:sp>
      <p:sp>
        <p:nvSpPr>
          <p:cNvPr id="16" name="Tekstfelt 15"/>
          <p:cNvSpPr txBox="1"/>
          <p:nvPr/>
        </p:nvSpPr>
        <p:spPr>
          <a:xfrm>
            <a:off x="3741887" y="6206997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50%</a:t>
            </a:r>
            <a:endParaRPr lang="da-DK" sz="1600" dirty="0"/>
          </a:p>
        </p:txBody>
      </p:sp>
      <p:sp>
        <p:nvSpPr>
          <p:cNvPr id="17" name="Tekstfelt 16"/>
          <p:cNvSpPr txBox="1"/>
          <p:nvPr/>
        </p:nvSpPr>
        <p:spPr>
          <a:xfrm>
            <a:off x="-3674" y="6190118"/>
            <a:ext cx="141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Fysisk om 3 år:</a:t>
            </a:r>
            <a:endParaRPr lang="da-DK" sz="1600" dirty="0"/>
          </a:p>
        </p:txBody>
      </p:sp>
      <p:sp>
        <p:nvSpPr>
          <p:cNvPr id="4" name="Ellipse 3"/>
          <p:cNvSpPr/>
          <p:nvPr/>
        </p:nvSpPr>
        <p:spPr>
          <a:xfrm>
            <a:off x="1406969" y="3573016"/>
            <a:ext cx="589024" cy="6012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86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3600" dirty="0" smtClean="0"/>
              <a:t>Nedslag 3: Afstand betyder noget!!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1545975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6" y="-160587"/>
            <a:ext cx="2191664" cy="15498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23528" y="217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726141" y="1545975"/>
          <a:ext cx="7210658" cy="409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el 1"/>
          <p:cNvSpPr txBox="1">
            <a:spLocks/>
          </p:cNvSpPr>
          <p:nvPr/>
        </p:nvSpPr>
        <p:spPr bwMode="auto">
          <a:xfrm>
            <a:off x="478410" y="1360484"/>
            <a:ext cx="8074718" cy="3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noProof="0" dirty="0" smtClean="0">
                <a:latin typeface="Arial"/>
                <a:ea typeface="+mj-ea"/>
                <a:cs typeface="Arial"/>
              </a:rPr>
              <a:t>Transporttid  gør en forskel – brugerandel falder med transporttid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148064" y="4581128"/>
            <a:ext cx="265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10 min. ekstra transport = </a:t>
            </a:r>
          </a:p>
          <a:p>
            <a:r>
              <a:rPr lang="da-DK" dirty="0" smtClean="0"/>
              <a:t>fald brugerandel på 10% 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3600" dirty="0" smtClean="0"/>
              <a:t>Digitale forventninger men fysisk dominans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2617" y="18153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a-DK" sz="2000" dirty="0" smtClean="0"/>
              <a:t>Digitale forventninger til det fysiske : </a:t>
            </a:r>
          </a:p>
          <a:p>
            <a:pPr marL="0" indent="0">
              <a:buNone/>
            </a:pPr>
            <a:r>
              <a:rPr lang="da-DK" sz="2000" dirty="0" smtClean="0"/>
              <a:t>	- Fleksibilitet &amp; on </a:t>
            </a:r>
            <a:r>
              <a:rPr lang="da-DK" sz="2000" dirty="0" err="1" smtClean="0"/>
              <a:t>demand</a:t>
            </a:r>
            <a:endParaRPr lang="da-DK" sz="2000" dirty="0"/>
          </a:p>
          <a:p>
            <a:r>
              <a:rPr lang="da-DK" sz="2000" dirty="0"/>
              <a:t>F</a:t>
            </a:r>
            <a:r>
              <a:rPr lang="da-DK" sz="2000" dirty="0" smtClean="0"/>
              <a:t>ysiske bøger </a:t>
            </a:r>
            <a:endParaRPr lang="da-DK" sz="2000" dirty="0"/>
          </a:p>
          <a:p>
            <a:r>
              <a:rPr lang="da-DK" sz="2000" dirty="0"/>
              <a:t>Biblioteket </a:t>
            </a:r>
            <a:r>
              <a:rPr lang="da-DK" sz="2000" dirty="0" smtClean="0"/>
              <a:t>som </a:t>
            </a:r>
            <a:r>
              <a:rPr lang="da-DK" sz="2000" dirty="0"/>
              <a:t>et mødested </a:t>
            </a:r>
            <a:endParaRPr lang="da-DK" sz="2000" dirty="0" smtClean="0"/>
          </a:p>
          <a:p>
            <a:r>
              <a:rPr lang="da-DK" sz="2000" dirty="0" smtClean="0"/>
              <a:t>Afstand betyder meget! </a:t>
            </a:r>
          </a:p>
          <a:p>
            <a:r>
              <a:rPr lang="da-DK" sz="2000" dirty="0" smtClean="0"/>
              <a:t>Fysisk biblioteksbrug fører til digitalt biblioteksbrug</a:t>
            </a: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Biblioteket tilbyder ”langsom tid” i digitaliseringens ”hurtige tid” 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000" dirty="0"/>
              <a:t>Digitale forventninger nærmer sig det fysiske (også den unge arbejder)</a:t>
            </a:r>
          </a:p>
          <a:p>
            <a:pPr marL="0" indent="0">
              <a:buNone/>
            </a:pPr>
            <a:r>
              <a:rPr lang="da-DK" sz="2000" dirty="0" smtClean="0"/>
              <a:t>= 60 % af de unge forventer at være digitale biblioteksbrugere om 3 år</a:t>
            </a:r>
            <a:br>
              <a:rPr lang="da-DK" sz="2000" dirty="0" smtClean="0"/>
            </a:b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 </a:t>
            </a: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>
              <a:buFontTx/>
              <a:buChar char="-"/>
            </a:pP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323995"/>
            <a:ext cx="4427984" cy="19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Undertitel 2"/>
          <p:cNvSpPr txBox="1">
            <a:spLocks/>
          </p:cNvSpPr>
          <p:nvPr/>
        </p:nvSpPr>
        <p:spPr bwMode="auto">
          <a:xfrm>
            <a:off x="784241" y="2304686"/>
            <a:ext cx="7754098" cy="40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da-DK" sz="2000" dirty="0"/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1079950" y="1012884"/>
            <a:ext cx="7458389" cy="3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CFD9-1609-49C1-8E0F-C8F022ABAA54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3" y="299830"/>
            <a:ext cx="1644988" cy="87116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042167"/>
            <a:ext cx="3331049" cy="3331049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3419872" y="2677562"/>
            <a:ext cx="55186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dirty="0" smtClean="0"/>
              <a:t>Hvad hørte I ikke noget om:</a:t>
            </a:r>
          </a:p>
          <a:p>
            <a:pPr>
              <a:buNone/>
            </a:pPr>
            <a:r>
              <a:rPr lang="da-DK" dirty="0" smtClean="0"/>
              <a:t>Biblioteket </a:t>
            </a:r>
            <a:r>
              <a:rPr lang="da-DK" dirty="0"/>
              <a:t>som fysisk rum og ramme</a:t>
            </a:r>
          </a:p>
          <a:p>
            <a:pPr>
              <a:buNone/>
            </a:pPr>
            <a:r>
              <a:rPr lang="da-DK" dirty="0"/>
              <a:t>Bibliotekspersonalet</a:t>
            </a:r>
          </a:p>
          <a:p>
            <a:pPr>
              <a:buNone/>
            </a:pPr>
            <a:r>
              <a:rPr lang="da-DK" dirty="0"/>
              <a:t>Legitimitet og finansiering</a:t>
            </a:r>
          </a:p>
          <a:p>
            <a:pPr>
              <a:buNone/>
            </a:pPr>
            <a:r>
              <a:rPr lang="da-DK" dirty="0"/>
              <a:t>Regionale </a:t>
            </a:r>
            <a:r>
              <a:rPr lang="da-DK" dirty="0" smtClean="0"/>
              <a:t>forskelle </a:t>
            </a:r>
            <a:endParaRPr lang="da-DK" dirty="0"/>
          </a:p>
          <a:p>
            <a:pPr>
              <a:buNone/>
            </a:pPr>
            <a:r>
              <a:rPr lang="da-DK" dirty="0"/>
              <a:t>Hvad kan få befolkningen til at bruge bibliotekerne mere </a:t>
            </a:r>
            <a:endParaRPr lang="da-DK" dirty="0" smtClean="0"/>
          </a:p>
          <a:p>
            <a:pPr>
              <a:buNone/>
            </a:pPr>
            <a:r>
              <a:rPr lang="da-DK" dirty="0" smtClean="0"/>
              <a:t>Idékatalog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89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800" dirty="0" smtClean="0"/>
              <a:t>De unge er vilde med biblioteket – eller er de?</a:t>
            </a:r>
            <a:endParaRPr lang="da-DK" sz="28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Danmarks Biblioteksforening | 27-08-2012</a:t>
            </a:r>
          </a:p>
          <a:p>
            <a:r>
              <a:rPr lang="da-DK" dirty="0" smtClean="0"/>
              <a:t>Ny undersøgelse viser overraskende, at de unge er storforbrugere af biblioteket. Sammenholdt med en generel stor tilfredshed med bibliotekernes samlede tilbud i hele befolkningen, lover det godt for fremtiden.</a:t>
            </a:r>
          </a:p>
          <a:p>
            <a:endParaRPr lang="da-DK" dirty="0"/>
          </a:p>
        </p:txBody>
      </p:sp>
      <p:pic>
        <p:nvPicPr>
          <p:cNvPr id="46082" name="Picture 2" descr="http://www.db.dk/files/dbf.dk/styles/article-large/public/field/image/unge580-1.jpg?itok=t5x3Qk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556946" cy="3540807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395536" y="1196752"/>
            <a:ext cx="192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Pressemeddelelse </a:t>
            </a:r>
            <a:endParaRPr lang="da-D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67544" y="53012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3"/>
              </a:rPr>
              <a:t>Danmarks Biblioteksforening</a:t>
            </a:r>
            <a:r>
              <a:rPr lang="da-DK" dirty="0" smtClean="0"/>
              <a:t> | 27-08-2012</a:t>
            </a:r>
          </a:p>
          <a:p>
            <a:r>
              <a:rPr lang="da-DK" dirty="0" smtClean="0"/>
              <a:t>Ny undersøgelse viser overraskende, at de unge er storforbrugere af biblioteket. Sammenholdt med en generel stor tilfredshed med bibliotekernes samlede tilbud i hele befolkningen, lover det godt for fremtiden.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2800" dirty="0" smtClean="0"/>
              <a:t>Særligt ungefokus – også dagens fokus </a:t>
            </a:r>
            <a:endParaRPr lang="da-DK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>
            <a:fillRect/>
          </a:stretch>
        </p:blipFill>
        <p:spPr bwMode="auto">
          <a:xfrm>
            <a:off x="5022050" y="980728"/>
            <a:ext cx="372641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251520" y="1403648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da-DK" dirty="0"/>
              <a:t>Største undersøgelse af sin art kun med fokus på biblioteker gennemført af Moos-Bjerre Analyse &amp; støttet af Kulturstyrelsens </a:t>
            </a:r>
            <a:r>
              <a:rPr lang="da-DK" dirty="0" smtClean="0"/>
              <a:t>udviklingspulje.</a:t>
            </a:r>
          </a:p>
          <a:p>
            <a:pPr marL="0" lvl="2"/>
            <a:endParaRPr lang="da-DK" dirty="0"/>
          </a:p>
          <a:p>
            <a:pPr marL="0" lvl="2"/>
            <a:r>
              <a:rPr lang="da-DK" dirty="0" err="1" smtClean="0"/>
              <a:t>Trippelt</a:t>
            </a:r>
            <a:r>
              <a:rPr lang="da-DK" dirty="0" smtClean="0"/>
              <a:t> sigte: </a:t>
            </a:r>
            <a:r>
              <a:rPr lang="da-DK" dirty="0"/>
              <a:t>S</a:t>
            </a:r>
            <a:r>
              <a:rPr lang="da-DK" dirty="0" smtClean="0"/>
              <a:t>trategisk, operationelt og politisk </a:t>
            </a:r>
          </a:p>
          <a:p>
            <a:pPr marL="0" lvl="2"/>
            <a:endParaRPr lang="da-DK" dirty="0"/>
          </a:p>
          <a:p>
            <a:pPr marL="0" lvl="2"/>
            <a:r>
              <a:rPr lang="da-DK" dirty="0" smtClean="0"/>
              <a:t>Opdeling af 10 befolkningsgrupper hvor mere</a:t>
            </a:r>
          </a:p>
          <a:p>
            <a:pPr marL="0" lvl="2"/>
            <a:r>
              <a:rPr lang="da-DK" dirty="0" smtClean="0"/>
              <a:t>end ¼ af  respondenterne er ml. 15-24 år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Nedgang i unges brugerandel </a:t>
            </a:r>
          </a:p>
          <a:p>
            <a:endParaRPr lang="da-DK" dirty="0" smtClean="0"/>
          </a:p>
          <a:p>
            <a:r>
              <a:rPr lang="da-DK" dirty="0" smtClean="0"/>
              <a:t>De unge er fremtidens biblioteksbrugere  </a:t>
            </a:r>
          </a:p>
          <a:p>
            <a:endParaRPr lang="da-DK" dirty="0" smtClean="0"/>
          </a:p>
          <a:p>
            <a:r>
              <a:rPr lang="da-DK" dirty="0" smtClean="0"/>
              <a:t>De unge er ikke bare unge mellem 15-29 år (hovedpointe for alle segmenter)   </a:t>
            </a:r>
          </a:p>
          <a:p>
            <a:r>
              <a:rPr lang="da-DK" dirty="0" smtClean="0"/>
              <a:t> </a:t>
            </a:r>
          </a:p>
          <a:p>
            <a:r>
              <a:rPr lang="da-DK" dirty="0" smtClean="0"/>
              <a:t> </a:t>
            </a:r>
          </a:p>
          <a:p>
            <a:r>
              <a:rPr lang="da-DK" dirty="0" smtClean="0"/>
              <a:t>  </a:t>
            </a:r>
          </a:p>
        </p:txBody>
      </p:sp>
      <p:pic>
        <p:nvPicPr>
          <p:cNvPr id="7" name="Billede 6" descr="moos-bjerre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820757"/>
            <a:ext cx="2437414" cy="29201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31179"/>
            <a:ext cx="1644988" cy="87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800" dirty="0" smtClean="0"/>
              <a:t>4 unge segmenter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pPr marL="0" indent="0">
              <a:buNone/>
            </a:pPr>
            <a:endParaRPr lang="da-DK" dirty="0" smtClean="0"/>
          </a:p>
        </p:txBody>
      </p:sp>
      <p:pic>
        <p:nvPicPr>
          <p:cNvPr id="6" name="Picture 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602868" cy="923002"/>
          </a:xfrm>
          <a:prstGeom prst="rect">
            <a:avLst/>
          </a:prstGeom>
        </p:spPr>
      </p:pic>
      <p:pic>
        <p:nvPicPr>
          <p:cNvPr id="7" name="Picture 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613410" cy="851159"/>
          </a:xfrm>
          <a:prstGeom prst="rect">
            <a:avLst/>
          </a:prstGeom>
        </p:spPr>
      </p:pic>
      <p:pic>
        <p:nvPicPr>
          <p:cNvPr id="8" name="Picture 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683559" cy="851159"/>
          </a:xfrm>
          <a:prstGeom prst="rect">
            <a:avLst/>
          </a:prstGeom>
        </p:spPr>
      </p:pic>
      <p:pic>
        <p:nvPicPr>
          <p:cNvPr id="9" name="Billed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89560" cy="695643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1187624" y="17008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Ungdomsuddannelse, 15-20 år, 9% af befolkning, viden 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1259632" y="26369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Børneforældre, 20-29 år, 2% af befolkning, oplevelser  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1259632" y="35730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Videregående </a:t>
            </a:r>
            <a:r>
              <a:rPr lang="da-DK" dirty="0" err="1" smtClean="0"/>
              <a:t>udd</a:t>
            </a:r>
            <a:r>
              <a:rPr lang="da-DK" dirty="0" smtClean="0"/>
              <a:t>., 20-29 år, 6 % af befolkning, viden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1403648" y="46531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Unge arbejder, 20-29 år, 6 % af befolkning, viden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83568" y="5721909"/>
            <a:ext cx="719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Klassisk segmentering (køn, alder, geografi, </a:t>
            </a:r>
            <a:r>
              <a:rPr lang="da-DK" dirty="0" err="1" smtClean="0"/>
              <a:t>udd</a:t>
            </a:r>
            <a:r>
              <a:rPr lang="da-DK" dirty="0" smtClean="0"/>
              <a:t>) + nogle helt nye (socialt, </a:t>
            </a:r>
            <a:br>
              <a:rPr lang="da-DK" dirty="0" smtClean="0"/>
            </a:br>
            <a:r>
              <a:rPr lang="da-DK" dirty="0" err="1" smtClean="0"/>
              <a:t>digitaliseseringsgrad</a:t>
            </a:r>
            <a:r>
              <a:rPr lang="da-DK" dirty="0" smtClean="0"/>
              <a:t>, biblioteksdigital, ”nørd”) = ny &amp; dybere segmentering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75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2800" dirty="0" smtClean="0"/>
              <a:t>Markante forskelle hos de unge 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56792"/>
            <a:ext cx="530860" cy="778986"/>
          </a:xfrm>
          <a:prstGeom prst="rect">
            <a:avLst/>
          </a:prstGeom>
        </p:spPr>
      </p:pic>
      <p:pic>
        <p:nvPicPr>
          <p:cNvPr id="5" name="Picture 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613410" cy="851159"/>
          </a:xfrm>
          <a:prstGeom prst="rect">
            <a:avLst/>
          </a:prstGeom>
        </p:spPr>
      </p:pic>
      <p:pic>
        <p:nvPicPr>
          <p:cNvPr id="6" name="Picture 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683559" cy="851159"/>
          </a:xfrm>
          <a:prstGeom prst="rect">
            <a:avLst/>
          </a:prstGeom>
        </p:spPr>
      </p:pic>
      <p:pic>
        <p:nvPicPr>
          <p:cNvPr id="7" name="Billed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289560" cy="695643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75760"/>
              </p:ext>
            </p:extLst>
          </p:nvPr>
        </p:nvGraphicFramePr>
        <p:xfrm>
          <a:off x="251521" y="2420888"/>
          <a:ext cx="8352926" cy="3949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5"/>
                <a:gridCol w="1556506"/>
                <a:gridCol w="1571156"/>
                <a:gridCol w="1571156"/>
                <a:gridCol w="1407091"/>
                <a:gridCol w="662842"/>
              </a:tblGrid>
              <a:tr h="358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err="1" smtClean="0">
                          <a:effectLst/>
                        </a:rPr>
                        <a:t>Ungdomsudd</a:t>
                      </a:r>
                      <a:r>
                        <a:rPr lang="da-DK" sz="1200" dirty="0" smtClean="0">
                          <a:effectLst/>
                        </a:rPr>
                        <a:t>.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Videregående </a:t>
                      </a:r>
                      <a:r>
                        <a:rPr lang="da-DK" sz="1200" dirty="0" err="1" smtClean="0">
                          <a:effectLst/>
                        </a:rPr>
                        <a:t>udd</a:t>
                      </a:r>
                      <a:r>
                        <a:rPr lang="da-DK" sz="1200" dirty="0" smtClean="0">
                          <a:effectLst/>
                        </a:rPr>
                        <a:t>.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Unge</a:t>
                      </a:r>
                      <a:r>
                        <a:rPr lang="da-DK" sz="1200" baseline="0" dirty="0" smtClean="0">
                          <a:effectLst/>
                        </a:rPr>
                        <a:t> </a:t>
                      </a:r>
                      <a:r>
                        <a:rPr lang="da-DK" sz="1200" dirty="0" smtClean="0">
                          <a:effectLst/>
                        </a:rPr>
                        <a:t>børneforældre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Unge arbejder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Alle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8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Biblioteksbrug  </a:t>
                      </a:r>
                      <a:r>
                        <a:rPr lang="da-DK" sz="1200" dirty="0">
                          <a:effectLst/>
                        </a:rPr>
                        <a:t>(1 år</a:t>
                      </a:r>
                      <a:r>
                        <a:rPr lang="da-DK" sz="1200" dirty="0" smtClean="0">
                          <a:effectLst/>
                        </a:rPr>
                        <a:t>)/brugerandel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2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Hyppigt - fysisk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da-DK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5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Brugere</a:t>
                      </a:r>
                      <a:r>
                        <a:rPr lang="da-DK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om 3 år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5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Pers</a:t>
                      </a:r>
                      <a:r>
                        <a:rPr lang="da-DK" sz="1200" dirty="0">
                          <a:effectLst/>
                        </a:rPr>
                        <a:t>. </a:t>
                      </a:r>
                      <a:r>
                        <a:rPr lang="da-DK" sz="1200" dirty="0" smtClean="0">
                          <a:effectLst/>
                        </a:rPr>
                        <a:t>Værdi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64%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1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Overhalet af google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Indføre</a:t>
                      </a:r>
                      <a:r>
                        <a:rPr lang="da-DK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brugerbetaling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da-DK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6413793" y="3212976"/>
            <a:ext cx="79208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/>
          <p:cNvSpPr/>
          <p:nvPr/>
        </p:nvSpPr>
        <p:spPr>
          <a:xfrm>
            <a:off x="1771461" y="4522036"/>
            <a:ext cx="648072" cy="573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1771461" y="3933056"/>
            <a:ext cx="648072" cy="580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6413793" y="5516736"/>
            <a:ext cx="792088" cy="7248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da-DK" dirty="0"/>
          </a:p>
        </p:txBody>
      </p:sp>
      <p:sp>
        <p:nvSpPr>
          <p:cNvPr id="6" name="Undertitel 2"/>
          <p:cNvSpPr txBox="1">
            <a:spLocks/>
          </p:cNvSpPr>
          <p:nvPr/>
        </p:nvSpPr>
        <p:spPr bwMode="auto">
          <a:xfrm>
            <a:off x="11673" y="2423909"/>
            <a:ext cx="775409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da-DK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Pladsholder til diasnummer 5"/>
          <p:cNvSpPr>
            <a:spLocks noGrp="1"/>
          </p:cNvSpPr>
          <p:nvPr/>
        </p:nvSpPr>
        <p:spPr>
          <a:xfrm>
            <a:off x="6174782" y="647979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Geneva" pitchFamily="-112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fld id="{51A6CFD9-1609-49C1-8E0F-C8F022ABAA54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9" name="Undertitel 2"/>
          <p:cNvSpPr txBox="1">
            <a:spLocks/>
          </p:cNvSpPr>
          <p:nvPr/>
        </p:nvSpPr>
        <p:spPr bwMode="auto">
          <a:xfrm>
            <a:off x="239589" y="2046836"/>
            <a:ext cx="775409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Geneva" pitchFamily="-112" charset="-128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da-DK" dirty="0" smtClean="0"/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da-DK" dirty="0" smtClean="0"/>
          </a:p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da-DK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 descr="\\Server2011\DATA PÅ I DREV\Tænketanken Fremtidens Biblioteker\Foto\NT_prof\FRemBIB_web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591" t="399" r="12410" b="-399"/>
          <a:stretch/>
        </p:blipFill>
        <p:spPr bwMode="auto">
          <a:xfrm>
            <a:off x="-169683" y="-231203"/>
            <a:ext cx="9483366" cy="7089203"/>
          </a:xfrm>
          <a:prstGeom prst="rect">
            <a:avLst/>
          </a:prstGeom>
          <a:noFill/>
        </p:spPr>
      </p:pic>
      <p:sp>
        <p:nvSpPr>
          <p:cNvPr id="11" name="Tekstboks 10"/>
          <p:cNvSpPr txBox="1"/>
          <p:nvPr/>
        </p:nvSpPr>
        <p:spPr>
          <a:xfrm>
            <a:off x="239589" y="3152933"/>
            <a:ext cx="4493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”Kun 35% af befolkningen er hyppige brugere …..det er ikke godt nok!”</a:t>
            </a:r>
          </a:p>
          <a:p>
            <a:r>
              <a:rPr lang="da-DK" dirty="0" smtClean="0"/>
              <a:t>Marianne Jelved, Kulturminister , 5/3 2014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1294134" y="5691181"/>
            <a:ext cx="467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Hvad med den unge arbejder?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9247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86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Nedslag 1: Fysisk dominans – især hos de unge!</a:t>
            </a:r>
            <a:br>
              <a:rPr lang="da-DK" sz="3100" dirty="0" smtClean="0"/>
            </a:br>
            <a:endParaRPr lang="da-DK" sz="3100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1545975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6" y="-160587"/>
            <a:ext cx="2191664" cy="15498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323528" y="217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ladsholder til indhold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1" y="1163782"/>
            <a:ext cx="7861568" cy="5526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6444208" y="2204864"/>
            <a:ext cx="165618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86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Hvad har betydning i fremtiden?</a:t>
            </a:r>
            <a:br>
              <a:rPr lang="da-DK" sz="3100" dirty="0" smtClean="0"/>
            </a:br>
            <a:endParaRPr lang="da-DK" sz="3100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1545975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56" y="-160587"/>
            <a:ext cx="2191664" cy="1549851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5545"/>
            <a:ext cx="8820472" cy="56949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kstfelt 2"/>
          <p:cNvSpPr txBox="1"/>
          <p:nvPr/>
        </p:nvSpPr>
        <p:spPr>
          <a:xfrm>
            <a:off x="5508104" y="1451730"/>
            <a:ext cx="1790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Download 5. prioritet</a:t>
            </a:r>
            <a:endParaRPr lang="da-DK" sz="1400" b="1" dirty="0">
              <a:solidFill>
                <a:srgbClr val="FF0000"/>
              </a:solidFill>
            </a:endParaRPr>
          </a:p>
        </p:txBody>
      </p:sp>
      <p:cxnSp>
        <p:nvCxnSpPr>
          <p:cNvPr id="5" name="Lige pilforbindelse 4"/>
          <p:cNvCxnSpPr/>
          <p:nvPr/>
        </p:nvCxnSpPr>
        <p:spPr>
          <a:xfrm flipH="1">
            <a:off x="5148064" y="1720298"/>
            <a:ext cx="360040" cy="15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/>
          <p:cNvSpPr txBox="1"/>
          <p:nvPr/>
        </p:nvSpPr>
        <p:spPr>
          <a:xfrm>
            <a:off x="5920182" y="5150744"/>
            <a:ext cx="276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Biblioteket som mødested rangerer højest hos alle ungegrupper</a:t>
            </a:r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86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3100" dirty="0" smtClean="0"/>
              <a:t/>
            </a:r>
            <a:br>
              <a:rPr lang="da-DK" sz="3100" dirty="0" smtClean="0"/>
            </a:br>
            <a:r>
              <a:rPr lang="da-DK" sz="3100" dirty="0" smtClean="0"/>
              <a:t>Nedslag 2: Det digitale versus det fysiske bibliotek</a:t>
            </a:r>
            <a:br>
              <a:rPr lang="da-DK" sz="3100" dirty="0" smtClean="0"/>
            </a:br>
            <a:r>
              <a:rPr lang="da-DK" sz="3100" dirty="0" smtClean="0"/>
              <a:t>E-indeks: digital biblioteksorientering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899592" y="496875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	</a:t>
            </a:r>
          </a:p>
          <a:p>
            <a:r>
              <a:rPr lang="da-DK" sz="1200" dirty="0" smtClean="0">
                <a:solidFill>
                  <a:schemeClr val="bg1">
                    <a:lumMod val="75000"/>
                  </a:schemeClr>
                </a:solidFill>
              </a:rPr>
              <a:t>                 </a:t>
            </a:r>
            <a:r>
              <a:rPr lang="da-DK" sz="1200" dirty="0"/>
              <a:t>	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431649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323528" y="2174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Billede 1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0" y="1268760"/>
            <a:ext cx="7060036" cy="4962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boks 6"/>
          <p:cNvSpPr txBox="1"/>
          <p:nvPr/>
        </p:nvSpPr>
        <p:spPr>
          <a:xfrm>
            <a:off x="7465434" y="501491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Brug</a:t>
            </a:r>
          </a:p>
          <a:p>
            <a:r>
              <a:rPr lang="da-DK" sz="1600" dirty="0" smtClean="0"/>
              <a:t>Kendskab &amp;</a:t>
            </a:r>
          </a:p>
          <a:p>
            <a:r>
              <a:rPr lang="da-DK" sz="1600" dirty="0" smtClean="0"/>
              <a:t>Interesser</a:t>
            </a:r>
            <a:endParaRPr lang="da-DK" sz="1600" dirty="0"/>
          </a:p>
        </p:txBody>
      </p:sp>
      <p:sp>
        <p:nvSpPr>
          <p:cNvPr id="3" name="Ellipse 2"/>
          <p:cNvSpPr/>
          <p:nvPr/>
        </p:nvSpPr>
        <p:spPr>
          <a:xfrm>
            <a:off x="4572000" y="1772816"/>
            <a:ext cx="288032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/>
          <p:cNvSpPr/>
          <p:nvPr/>
        </p:nvSpPr>
        <p:spPr>
          <a:xfrm>
            <a:off x="4425214" y="1844824"/>
            <a:ext cx="362810" cy="215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4437602" y="2156002"/>
            <a:ext cx="362810" cy="215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Skærmshow (4:3)</PresentationFormat>
  <Paragraphs>200</Paragraphs>
  <Slides>15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Geneva</vt:lpstr>
      <vt:lpstr>Times New Roman</vt:lpstr>
      <vt:lpstr>Verdana</vt:lpstr>
      <vt:lpstr>Kontortema</vt:lpstr>
      <vt:lpstr>Hvem er fremtidens bibliotek til ?</vt:lpstr>
      <vt:lpstr>De unge er vilde med biblioteket – eller er de?</vt:lpstr>
      <vt:lpstr>Særligt ungefokus – også dagens fokus </vt:lpstr>
      <vt:lpstr>4 unge segmenter</vt:lpstr>
      <vt:lpstr>Markante forskelle hos de unge </vt:lpstr>
      <vt:lpstr>PowerPoint-præsentation</vt:lpstr>
      <vt:lpstr> Nedslag 1: Fysisk dominans – især hos de unge! </vt:lpstr>
      <vt:lpstr> Hvad har betydning i fremtiden? </vt:lpstr>
      <vt:lpstr> Nedslag 2: Det digitale versus det fysiske bibliotek E-indeks: digital biblioteksorientering </vt:lpstr>
      <vt:lpstr> </vt:lpstr>
      <vt:lpstr> Hvad har betydning for digitalt brug </vt:lpstr>
      <vt:lpstr> Digitale forventninger med store forskelle  </vt:lpstr>
      <vt:lpstr> Nedslag 3: Afstand betyder noget!!  </vt:lpstr>
      <vt:lpstr>Digitale forventninger men fysisk dominans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2013-01-29T20:09:11Z</dcterms:created>
  <dcterms:modified xsi:type="dcterms:W3CDTF">2014-05-15T10:42:19Z</dcterms:modified>
</cp:coreProperties>
</file>