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8" r:id="rId3"/>
    <p:sldId id="260" r:id="rId4"/>
    <p:sldId id="262" r:id="rId5"/>
    <p:sldId id="257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4139B3-FD64-4483-9AD5-791E0682BD4F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6F17F6-E375-40BB-8847-35B62EAF4E41}" type="slidenum">
              <a:rPr lang="da-DK" smtClean="0"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39B3-FD64-4483-9AD5-791E0682BD4F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17F6-E375-40BB-8847-35B62EAF4E4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4139B3-FD64-4483-9AD5-791E0682BD4F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Rektangel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6F17F6-E375-40BB-8847-35B62EAF4E41}" type="slidenum">
              <a:rPr lang="da-DK" smtClean="0"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39B3-FD64-4483-9AD5-791E0682BD4F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6F17F6-E375-40BB-8847-35B62EAF4E41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7" name="Rektangel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2" name="Pladsholder til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39B3-FD64-4483-9AD5-791E0682BD4F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6F17F6-E375-40BB-8847-35B62EAF4E41}" type="slidenum">
              <a:rPr lang="da-DK" smtClean="0"/>
              <a:t>‹nr.›</a:t>
            </a:fld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4139B3-FD64-4483-9AD5-791E0682BD4F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6F17F6-E375-40BB-8847-35B62EAF4E41}" type="slidenum">
              <a:rPr lang="da-DK" smtClean="0"/>
              <a:t>‹nr.›</a:t>
            </a:fld>
            <a:endParaRPr lang="da-DK"/>
          </a:p>
        </p:txBody>
      </p:sp>
      <p:sp>
        <p:nvSpPr>
          <p:cNvPr id="12" name="Pladsholder til sidefod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4139B3-FD64-4483-9AD5-791E0682BD4F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12" name="Pladsholder til dias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6F17F6-E375-40BB-8847-35B62EAF4E41}" type="slidenum">
              <a:rPr lang="da-DK" smtClean="0"/>
              <a:t>‹nr.›</a:t>
            </a:fld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39B3-FD64-4483-9AD5-791E0682BD4F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6F17F6-E375-40BB-8847-35B62EAF4E4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39B3-FD64-4483-9AD5-791E0682BD4F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6F17F6-E375-40BB-8847-35B62EAF4E4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39B3-FD64-4483-9AD5-791E0682BD4F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6F17F6-E375-40BB-8847-35B62EAF4E41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8" name="Rektangel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1" name="Rektangel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ladsholder til dato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4139B3-FD64-4483-9AD5-791E0682BD4F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6F17F6-E375-40BB-8847-35B62EAF4E41}" type="slidenum">
              <a:rPr lang="da-DK" smtClean="0"/>
              <a:t>‹nr.›</a:t>
            </a:fld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4139B3-FD64-4483-9AD5-791E0682BD4F}" type="datetimeFigureOut">
              <a:rPr lang="da-DK" smtClean="0"/>
              <a:t>30-09-2015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Rektangel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6F17F6-E375-40BB-8847-35B62EAF4E41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jernenhjertet.dk/sprogvurde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Børns sprog og læsning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– i dagtilbuddet</a:t>
            </a: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Baggrund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Næsten 60 % af alle medarbejdere i det kommunale dagtilbud (daginstitutioner og dagplejere) er uuddannede inden for området</a:t>
            </a:r>
          </a:p>
          <a:p>
            <a:r>
              <a:rPr lang="da-DK" dirty="0" smtClean="0"/>
              <a:t>Mange af dem er uvante med at læse, og kan derfor ikke i særlig høj grad inspirere de små børn til at læse bøger</a:t>
            </a:r>
          </a:p>
          <a:p>
            <a:r>
              <a:rPr lang="da-DK" dirty="0" smtClean="0"/>
              <a:t>Sprogscreening af børn på 3 år og 5 år (FKO)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da-DK" dirty="0" smtClean="0"/>
              <a:t>Status i dagtilbuddet mht. børns sprog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Sprogvurderinger ved 3,3 år og 5 år viser, at det går dårligt i Horsens Kommune </a:t>
            </a:r>
            <a:r>
              <a:rPr lang="da-DK" dirty="0" smtClean="0">
                <a:hlinkClick r:id="rId2"/>
              </a:rPr>
              <a:t>http://www.hjernenhjertet.dk/sprogvurdering</a:t>
            </a:r>
            <a:endParaRPr lang="da-DK" dirty="0" smtClean="0"/>
          </a:p>
          <a:p>
            <a:r>
              <a:rPr lang="da-DK" dirty="0" smtClean="0"/>
              <a:t>Sprogpolitisk handleplan har indsatsområderne: sprogrige miljøer, </a:t>
            </a:r>
            <a:r>
              <a:rPr lang="da-DK" dirty="0" err="1" smtClean="0"/>
              <a:t>ordkendskab</a:t>
            </a:r>
            <a:r>
              <a:rPr lang="da-DK" dirty="0" smtClean="0"/>
              <a:t> og </a:t>
            </a:r>
            <a:r>
              <a:rPr lang="da-DK" dirty="0" err="1" smtClean="0"/>
              <a:t>børnerettede</a:t>
            </a:r>
            <a:r>
              <a:rPr lang="da-DK" dirty="0" smtClean="0"/>
              <a:t> samtaler</a:t>
            </a:r>
          </a:p>
          <a:p>
            <a:r>
              <a:rPr lang="da-DK" dirty="0" smtClean="0"/>
              <a:t>F.eks. arbejder dagplejen med ”måltidets” </a:t>
            </a:r>
            <a:r>
              <a:rPr lang="da-DK" dirty="0" err="1" smtClean="0"/>
              <a:t>fokusord</a:t>
            </a:r>
            <a:r>
              <a:rPr lang="da-DK" dirty="0" smtClean="0"/>
              <a:t>, med dialogisk læsning og læse/leg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da-DK" dirty="0" smtClean="0"/>
              <a:t>Fremtidens biblioteksbetjening af børn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Biblioteket skal ud, hvor børnene er</a:t>
            </a:r>
          </a:p>
          <a:p>
            <a:r>
              <a:rPr lang="da-DK" dirty="0" smtClean="0"/>
              <a:t>Biblioteket er den vigtigste kulturressource for børn i lokalsamfundene</a:t>
            </a:r>
          </a:p>
          <a:p>
            <a:r>
              <a:rPr lang="da-DK" dirty="0" smtClean="0"/>
              <a:t>Udvalget anbefaler, at biblioteket arbejder på at etablere systematiske og forpligtende samarbejder med lokale institutioner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Indsatsområder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Tilbud til ansøgere og deltagere i PAU-uddannelsen vedr. læsning for og med børn</a:t>
            </a:r>
          </a:p>
          <a:p>
            <a:r>
              <a:rPr lang="da-DK" dirty="0" smtClean="0"/>
              <a:t>Handleplan under udarbejdelse i dagplejen under overskriften ’Biblioteket flytter ind i legestuen’</a:t>
            </a:r>
          </a:p>
          <a:p>
            <a:r>
              <a:rPr lang="da-DK" dirty="0" smtClean="0"/>
              <a:t>Personalemøder for dagplejere på biblioteket</a:t>
            </a:r>
          </a:p>
          <a:p>
            <a:r>
              <a:rPr lang="da-DK" dirty="0" smtClean="0"/>
              <a:t>Familieiværksættere</a:t>
            </a:r>
          </a:p>
          <a:p>
            <a:r>
              <a:rPr lang="da-DK" dirty="0" smtClean="0"/>
              <a:t>Digital læselyst i daginstitutioner</a:t>
            </a:r>
          </a:p>
          <a:p>
            <a:r>
              <a:rPr lang="da-DK" dirty="0" smtClean="0"/>
              <a:t>Kulturkufferter</a:t>
            </a:r>
          </a:p>
          <a:p>
            <a:r>
              <a:rPr lang="da-DK" smtClean="0"/>
              <a:t>Sprogstimulerende legetøj</a:t>
            </a:r>
            <a:endParaRPr lang="da-DK" dirty="0" smtClean="0"/>
          </a:p>
          <a:p>
            <a:r>
              <a:rPr lang="da-DK" dirty="0" err="1" smtClean="0"/>
              <a:t>Samskabelsesaftaler</a:t>
            </a:r>
            <a:r>
              <a:rPr lang="da-DK" dirty="0" smtClean="0"/>
              <a:t> mellem institution og bibliotek</a:t>
            </a:r>
          </a:p>
          <a:p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</TotalTime>
  <Words>200</Words>
  <Application>Microsoft Office PowerPoint</Application>
  <PresentationFormat>Skærmshow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Median</vt:lpstr>
      <vt:lpstr>Børns sprog og læsning</vt:lpstr>
      <vt:lpstr>Baggrund</vt:lpstr>
      <vt:lpstr>Status i dagtilbuddet mht. børns sprog</vt:lpstr>
      <vt:lpstr>Fremtidens biblioteksbetjening af børn</vt:lpstr>
      <vt:lpstr>Indsatsområder</vt:lpstr>
    </vt:vector>
  </TitlesOfParts>
  <Company>Horsens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Børns sprog og læsning</dc:title>
  <dc:creator>Lisbeth Christensen</dc:creator>
  <cp:lastModifiedBy>Jeanette Fog Vogelius</cp:lastModifiedBy>
  <cp:revision>4</cp:revision>
  <dcterms:created xsi:type="dcterms:W3CDTF">2015-09-28T14:11:05Z</dcterms:created>
  <dcterms:modified xsi:type="dcterms:W3CDTF">2015-09-30T07:12:58Z</dcterms:modified>
</cp:coreProperties>
</file>