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324" r:id="rId2"/>
    <p:sldId id="326" r:id="rId3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86EF3F"/>
    <a:srgbClr val="E6F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76" d="100"/>
          <a:sy n="76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330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>
                <a:latin typeface="Times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34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15000" y="8686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/>
            </a:lvl1pPr>
          </a:lstStyle>
          <a:p>
            <a:pPr>
              <a:defRPr/>
            </a:pPr>
            <a:fld id="{2C60DC26-A269-4165-BDEF-B3DC34FA4E5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3891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8600"/>
            <a:ext cx="8763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382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25538" y="4427538"/>
            <a:ext cx="46069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330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533400" y="8686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da-DK" sz="1200">
              <a:latin typeface="Times" charset="0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da-DK" sz="800">
              <a:latin typeface="Georgia" pitchFamily="18" charset="0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5715000" y="8686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fld id="{2D07B469-A3EE-450A-926A-DF59E3A8B5C1}" type="slidenum">
              <a:rPr lang="da-DK" sz="800">
                <a:latin typeface="Times" charset="0"/>
              </a:rPr>
              <a:pPr eaLnBrk="0" hangingPunct="0">
                <a:defRPr/>
              </a:pPr>
              <a:t>‹nr.›</a:t>
            </a:fld>
            <a:endParaRPr lang="da-DK" sz="800">
              <a:latin typeface="Times" charset="0"/>
            </a:endParaRPr>
          </a:p>
        </p:txBody>
      </p:sp>
      <p:pic>
        <p:nvPicPr>
          <p:cNvPr id="37896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8600"/>
            <a:ext cx="8763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593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68288" indent="-268288" algn="l" rtl="0" eaLnBrk="0" fontAlgn="base" hangingPunct="0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165225" indent="-250825" algn="l" rtl="0" eaLnBrk="0" fontAlgn="base" hangingPunct="0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612900" indent="-241300" algn="l" rtl="0" eaLnBrk="0" fontAlgn="base" hangingPunct="0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062163" indent="-233363" algn="l" rtl="0" eaLnBrk="0" fontAlgn="base" hangingPunct="0">
      <a:spcBef>
        <a:spcPct val="3000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4B461-9AE5-4052-866C-E183042BB35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84975" y="579438"/>
            <a:ext cx="2057400" cy="5103812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11188" y="579438"/>
            <a:ext cx="6021387" cy="5103812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49F9E-6572-4D49-B77A-0421D7A46A9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27BE-B71F-4AB3-BBFE-F2D2E15999C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A6245-8ADF-425F-BA58-1E718F8308B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11188" y="11572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802188" y="11572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E8E2D-1923-4B05-9AD2-B6A41D5992C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F4A3-45A3-4D2A-829F-C2B08CFDEDB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1B1E7-CB79-4441-AE43-614EDD5A44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4E59B-B786-4B2D-BD9A-BAE335DED4D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6F5FD-18E3-4AE3-A689-7927A4ED2C4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AB2F9-3F6B-417E-8387-1ADD1176C38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579438"/>
            <a:ext cx="82311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572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6688"/>
            <a:ext cx="21336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/>
            </a:lvl1pPr>
          </a:lstStyle>
          <a:p>
            <a:pPr>
              <a:defRPr/>
            </a:pPr>
            <a:fld id="{12B217E9-BAFB-4AB4-9883-2E250E170C1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29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300" y="6064250"/>
            <a:ext cx="18002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Billede 3" descr="Sønderborg fra luften 1_beskåret.jpg"/>
          <p:cNvPicPr>
            <a:picLocks noChangeAspect="1"/>
          </p:cNvPicPr>
          <p:nvPr/>
        </p:nvPicPr>
        <p:blipFill>
          <a:blip r:embed="rId2"/>
          <a:srcRect l="4770" r="10387" b="5399"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Billede 4" descr="Sdb-kommune-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6453188"/>
            <a:ext cx="10779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kstboks 6"/>
          <p:cNvSpPr txBox="1">
            <a:spLocks noChangeArrowheads="1"/>
          </p:cNvSpPr>
          <p:nvPr/>
        </p:nvSpPr>
        <p:spPr bwMode="auto">
          <a:xfrm>
            <a:off x="971550" y="765175"/>
            <a:ext cx="817245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da-DK" sz="3200"/>
              <a:t>Vi vil kultur- på tværs af Sønderjylland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40962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3563938" y="4797425"/>
            <a:ext cx="1512887" cy="12954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da-DK"/>
          </a:p>
        </p:txBody>
      </p:sp>
      <p:sp>
        <p:nvSpPr>
          <p:cNvPr id="40965" name="Rektangel 5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801688" indent="-801688" algn="ctr">
              <a:spcBef>
                <a:spcPct val="20000"/>
              </a:spcBef>
            </a:pPr>
            <a:endParaRPr lang="da-DK"/>
          </a:p>
        </p:txBody>
      </p:sp>
      <p:pic>
        <p:nvPicPr>
          <p:cNvPr id="40966" name="Billede 6" descr="Sdb-kommune-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1625" y="6453188"/>
            <a:ext cx="10779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AACC6A"/>
      </a:accent1>
      <a:accent2>
        <a:srgbClr val="333399"/>
      </a:accent2>
      <a:accent3>
        <a:srgbClr val="AAAAAA"/>
      </a:accent3>
      <a:accent4>
        <a:srgbClr val="DADADA"/>
      </a:accent4>
      <a:accent5>
        <a:srgbClr val="D2E2B9"/>
      </a:accent5>
      <a:accent6>
        <a:srgbClr val="2D2D8A"/>
      </a:accent6>
      <a:hlink>
        <a:srgbClr val="009999"/>
      </a:hlink>
      <a:folHlink>
        <a:srgbClr val="99CCFF"/>
      </a:folHlink>
    </a:clrScheme>
    <a:fontScheme name="Brugerdefinere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801688" marR="0" indent="-801688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a-D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801688" marR="0" indent="-801688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a-D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FFE2FF"/>
        </a:accent5>
        <a:accent6>
          <a:srgbClr val="8AB9E7"/>
        </a:accent6>
        <a:hlink>
          <a:srgbClr val="99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E75C"/>
        </a:accent6>
        <a:hlink>
          <a:srgbClr val="99CC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ACC6A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D2E2B9"/>
        </a:accent5>
        <a:accent6>
          <a:srgbClr val="E7E75C"/>
        </a:accent6>
        <a:hlink>
          <a:srgbClr val="99CC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FFD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BC00"/>
        </a:accent6>
        <a:hlink>
          <a:srgbClr val="008600"/>
        </a:hlink>
        <a:folHlink>
          <a:srgbClr val="005F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</TotalTime>
  <Words>7</Words>
  <Application>Microsoft Office PowerPoint</Application>
  <PresentationFormat>Skærmshow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</vt:i4>
      </vt:variant>
    </vt:vector>
  </HeadingPairs>
  <TitlesOfParts>
    <vt:vector size="3" baseType="lpstr">
      <vt:lpstr>blank</vt:lpstr>
      <vt:lpstr>PowerPoint-præsentation</vt:lpstr>
      <vt:lpstr>PowerPoint-præsentation</vt:lpstr>
    </vt:vector>
  </TitlesOfParts>
  <Company>Sønderborg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0</dc:title>
  <dc:creator>dktzeb</dc:creator>
  <cp:lastModifiedBy>Hellen Niegaard</cp:lastModifiedBy>
  <cp:revision>5</cp:revision>
  <cp:lastPrinted>2007-01-18T10:07:29Z</cp:lastPrinted>
  <dcterms:created xsi:type="dcterms:W3CDTF">2013-04-17T07:17:49Z</dcterms:created>
  <dcterms:modified xsi:type="dcterms:W3CDTF">2013-04-24T11:52:07Z</dcterms:modified>
</cp:coreProperties>
</file>