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63" r:id="rId5"/>
    <p:sldId id="316" r:id="rId6"/>
    <p:sldId id="266" r:id="rId7"/>
    <p:sldId id="297" r:id="rId8"/>
    <p:sldId id="319" r:id="rId9"/>
    <p:sldId id="328" r:id="rId10"/>
    <p:sldId id="329" r:id="rId11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te Severin" initials="GS" lastIdx="0" clrIdx="0">
    <p:extLst>
      <p:ext uri="{19B8F6BF-5375-455C-9EA6-DF929625EA0E}">
        <p15:presenceInfo xmlns:p15="http://schemas.microsoft.com/office/powerpoint/2012/main" userId="S-1-5-21-4060754551-2847349958-807697972-34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CF26A-9F9C-42F8-AFCA-E9A0F9A532B2}" v="1" dt="2021-08-24T12:03:14.0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Elisabeth Kongsø FredensborgSkole" userId="9c4c6ff3-2fb5-4bbc-bed3-83c65e3dae3d" providerId="ADAL" clId="{340CF26A-9F9C-42F8-AFCA-E9A0F9A532B2}"/>
    <pc:docChg chg="custSel modSld">
      <pc:chgData name="Ida Elisabeth Kongsø FredensborgSkole" userId="9c4c6ff3-2fb5-4bbc-bed3-83c65e3dae3d" providerId="ADAL" clId="{340CF26A-9F9C-42F8-AFCA-E9A0F9A532B2}" dt="2021-08-24T12:03:16.192" v="4" actId="1076"/>
      <pc:docMkLst>
        <pc:docMk/>
      </pc:docMkLst>
      <pc:sldChg chg="addSp delSp modSp mod delAnim">
        <pc:chgData name="Ida Elisabeth Kongsø FredensborgSkole" userId="9c4c6ff3-2fb5-4bbc-bed3-83c65e3dae3d" providerId="ADAL" clId="{340CF26A-9F9C-42F8-AFCA-E9A0F9A532B2}" dt="2021-08-24T12:03:16.192" v="4" actId="1076"/>
        <pc:sldMkLst>
          <pc:docMk/>
          <pc:sldMk cId="3154373184" sldId="266"/>
        </pc:sldMkLst>
        <pc:picChg chg="del">
          <ac:chgData name="Ida Elisabeth Kongsø FredensborgSkole" userId="9c4c6ff3-2fb5-4bbc-bed3-83c65e3dae3d" providerId="ADAL" clId="{340CF26A-9F9C-42F8-AFCA-E9A0F9A532B2}" dt="2021-08-24T12:03:12.703" v="2" actId="478"/>
          <ac:picMkLst>
            <pc:docMk/>
            <pc:sldMk cId="3154373184" sldId="266"/>
            <ac:picMk id="4" creationId="{9D6D0512-548A-41CB-9AFC-6F6A7A8DA2AC}"/>
          </ac:picMkLst>
        </pc:picChg>
        <pc:picChg chg="add mod">
          <ac:chgData name="Ida Elisabeth Kongsø FredensborgSkole" userId="9c4c6ff3-2fb5-4bbc-bed3-83c65e3dae3d" providerId="ADAL" clId="{340CF26A-9F9C-42F8-AFCA-E9A0F9A532B2}" dt="2021-08-24T12:03:16.192" v="4" actId="1076"/>
          <ac:picMkLst>
            <pc:docMk/>
            <pc:sldMk cId="3154373184" sldId="266"/>
            <ac:picMk id="8" creationId="{9D6D0512-548A-41CB-9AFC-6F6A7A8DA2AC}"/>
          </ac:picMkLst>
        </pc:picChg>
      </pc:sldChg>
      <pc:sldChg chg="delSp mod">
        <pc:chgData name="Ida Elisabeth Kongsø FredensborgSkole" userId="9c4c6ff3-2fb5-4bbc-bed3-83c65e3dae3d" providerId="ADAL" clId="{340CF26A-9F9C-42F8-AFCA-E9A0F9A532B2}" dt="2021-08-24T12:00:36.240" v="0" actId="478"/>
        <pc:sldMkLst>
          <pc:docMk/>
          <pc:sldMk cId="1083344218" sldId="328"/>
        </pc:sldMkLst>
        <pc:picChg chg="del">
          <ac:chgData name="Ida Elisabeth Kongsø FredensborgSkole" userId="9c4c6ff3-2fb5-4bbc-bed3-83c65e3dae3d" providerId="ADAL" clId="{340CF26A-9F9C-42F8-AFCA-E9A0F9A532B2}" dt="2021-08-24T12:00:36.240" v="0" actId="478"/>
          <ac:picMkLst>
            <pc:docMk/>
            <pc:sldMk cId="1083344218" sldId="328"/>
            <ac:picMk id="3" creationId="{EAC089C5-853E-4A45-8974-EB1C2AFA7EE9}"/>
          </ac:picMkLst>
        </pc:picChg>
      </pc:sldChg>
      <pc:sldChg chg="addSp delSp modSp mod">
        <pc:chgData name="Ida Elisabeth Kongsø FredensborgSkole" userId="9c4c6ff3-2fb5-4bbc-bed3-83c65e3dae3d" providerId="ADAL" clId="{340CF26A-9F9C-42F8-AFCA-E9A0F9A532B2}" dt="2021-08-24T12:00:49.909" v="1" actId="478"/>
        <pc:sldMkLst>
          <pc:docMk/>
          <pc:sldMk cId="2664036560" sldId="329"/>
        </pc:sldMkLst>
        <pc:spChg chg="add mod">
          <ac:chgData name="Ida Elisabeth Kongsø FredensborgSkole" userId="9c4c6ff3-2fb5-4bbc-bed3-83c65e3dae3d" providerId="ADAL" clId="{340CF26A-9F9C-42F8-AFCA-E9A0F9A532B2}" dt="2021-08-24T12:00:49.909" v="1" actId="478"/>
          <ac:spMkLst>
            <pc:docMk/>
            <pc:sldMk cId="2664036560" sldId="329"/>
            <ac:spMk id="3" creationId="{AB6932B3-BB68-494C-B5A3-A618B68DDB25}"/>
          </ac:spMkLst>
        </pc:spChg>
        <pc:picChg chg="del">
          <ac:chgData name="Ida Elisabeth Kongsø FredensborgSkole" userId="9c4c6ff3-2fb5-4bbc-bed3-83c65e3dae3d" providerId="ADAL" clId="{340CF26A-9F9C-42F8-AFCA-E9A0F9A532B2}" dt="2021-08-24T12:00:49.909" v="1" actId="478"/>
          <ac:picMkLst>
            <pc:docMk/>
            <pc:sldMk cId="2664036560" sldId="329"/>
            <ac:picMk id="5" creationId="{7410D313-F966-48F2-9DB8-F7C0BE98BF5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4E374-F7F2-4525-A0BA-F6973440030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FE05714-E8D3-443F-A26F-A1601F1C8760}">
      <dgm:prSet/>
      <dgm:spPr/>
      <dgm:t>
        <a:bodyPr/>
        <a:lstStyle/>
        <a:p>
          <a:r>
            <a:rPr lang="da-DK"/>
            <a:t>Hovedopgaver og fokus på skolebiblioteket</a:t>
          </a:r>
          <a:br>
            <a:rPr lang="da-DK"/>
          </a:br>
          <a:r>
            <a:rPr lang="da-DK"/>
            <a:t>1. materialer: </a:t>
          </a:r>
          <a:br>
            <a:rPr lang="da-DK"/>
          </a:br>
          <a:r>
            <a:rPr lang="da-DK"/>
            <a:t>tilgængelighed/formidling – mange formater – aktuelle, relevante og inspirerende</a:t>
          </a:r>
          <a:br>
            <a:rPr lang="da-DK"/>
          </a:br>
          <a:endParaRPr lang="en-US"/>
        </a:p>
      </dgm:t>
    </dgm:pt>
    <dgm:pt modelId="{BAFCFDDC-334A-49CC-A610-B2FE56D8EA90}" type="parTrans" cxnId="{397884F3-9BE2-42E5-8B40-C72686619CCF}">
      <dgm:prSet/>
      <dgm:spPr/>
      <dgm:t>
        <a:bodyPr/>
        <a:lstStyle/>
        <a:p>
          <a:endParaRPr lang="en-US"/>
        </a:p>
      </dgm:t>
    </dgm:pt>
    <dgm:pt modelId="{ACFD97D6-6FE3-4CF7-A1FE-858296A4D9B6}" type="sibTrans" cxnId="{397884F3-9BE2-42E5-8B40-C72686619CCF}">
      <dgm:prSet/>
      <dgm:spPr/>
      <dgm:t>
        <a:bodyPr/>
        <a:lstStyle/>
        <a:p>
          <a:endParaRPr lang="en-US"/>
        </a:p>
      </dgm:t>
    </dgm:pt>
    <dgm:pt modelId="{A3CCF2AB-3E5C-4FCC-AB1C-F3A22CC66749}">
      <dgm:prSet/>
      <dgm:spPr/>
      <dgm:t>
        <a:bodyPr/>
        <a:lstStyle/>
        <a:p>
          <a:r>
            <a:rPr lang="da-DK"/>
            <a:t>2. relationer:</a:t>
          </a:r>
          <a:br>
            <a:rPr lang="da-DK"/>
          </a:br>
          <a:r>
            <a:rPr lang="da-DK"/>
            <a:t>personlig, tilbagevendende men ikke mindst vedholdende kontakt mellem låner og bibliotekar men også til læreren (reservationer, vejl. oma.)</a:t>
          </a:r>
          <a:endParaRPr lang="en-US"/>
        </a:p>
      </dgm:t>
    </dgm:pt>
    <dgm:pt modelId="{F64BCD38-79BB-490A-9CE1-E1BAD85D256F}" type="parTrans" cxnId="{10A95013-E5F7-444D-A5AA-0A4A158C528E}">
      <dgm:prSet/>
      <dgm:spPr/>
      <dgm:t>
        <a:bodyPr/>
        <a:lstStyle/>
        <a:p>
          <a:endParaRPr lang="en-US"/>
        </a:p>
      </dgm:t>
    </dgm:pt>
    <dgm:pt modelId="{8B0A6895-48E3-4A28-8FB4-78E19E78BF53}" type="sibTrans" cxnId="{10A95013-E5F7-444D-A5AA-0A4A158C528E}">
      <dgm:prSet/>
      <dgm:spPr/>
      <dgm:t>
        <a:bodyPr/>
        <a:lstStyle/>
        <a:p>
          <a:endParaRPr lang="en-US"/>
        </a:p>
      </dgm:t>
    </dgm:pt>
    <dgm:pt modelId="{7730A36C-C24D-4358-8E58-4F556E4C60D2}" type="pres">
      <dgm:prSet presAssocID="{A5A4E374-F7F2-4525-A0BA-F6973440030A}" presName="vert0" presStyleCnt="0">
        <dgm:presLayoutVars>
          <dgm:dir/>
          <dgm:animOne val="branch"/>
          <dgm:animLvl val="lvl"/>
        </dgm:presLayoutVars>
      </dgm:prSet>
      <dgm:spPr/>
    </dgm:pt>
    <dgm:pt modelId="{7FAFE29D-7911-4A10-97E6-3E883AE2CC1B}" type="pres">
      <dgm:prSet presAssocID="{9FE05714-E8D3-443F-A26F-A1601F1C8760}" presName="thickLine" presStyleLbl="alignNode1" presStyleIdx="0" presStyleCnt="2"/>
      <dgm:spPr/>
    </dgm:pt>
    <dgm:pt modelId="{2909380B-E073-4860-9463-F6ECDB4E1680}" type="pres">
      <dgm:prSet presAssocID="{9FE05714-E8D3-443F-A26F-A1601F1C8760}" presName="horz1" presStyleCnt="0"/>
      <dgm:spPr/>
    </dgm:pt>
    <dgm:pt modelId="{49CCF7B6-30E4-42AF-B1FB-F9E46F98FEBE}" type="pres">
      <dgm:prSet presAssocID="{9FE05714-E8D3-443F-A26F-A1601F1C8760}" presName="tx1" presStyleLbl="revTx" presStyleIdx="0" presStyleCnt="2"/>
      <dgm:spPr/>
    </dgm:pt>
    <dgm:pt modelId="{38AEED2F-93EB-4393-8F83-F5D94124320A}" type="pres">
      <dgm:prSet presAssocID="{9FE05714-E8D3-443F-A26F-A1601F1C8760}" presName="vert1" presStyleCnt="0"/>
      <dgm:spPr/>
    </dgm:pt>
    <dgm:pt modelId="{C171735D-729C-4EB7-97C0-26D2CECD3194}" type="pres">
      <dgm:prSet presAssocID="{A3CCF2AB-3E5C-4FCC-AB1C-F3A22CC66749}" presName="thickLine" presStyleLbl="alignNode1" presStyleIdx="1" presStyleCnt="2"/>
      <dgm:spPr/>
    </dgm:pt>
    <dgm:pt modelId="{B7ACE79D-FD65-4256-92EC-D51BB4ACEF08}" type="pres">
      <dgm:prSet presAssocID="{A3CCF2AB-3E5C-4FCC-AB1C-F3A22CC66749}" presName="horz1" presStyleCnt="0"/>
      <dgm:spPr/>
    </dgm:pt>
    <dgm:pt modelId="{05E02C4F-0A20-4485-8626-C1BE64457030}" type="pres">
      <dgm:prSet presAssocID="{A3CCF2AB-3E5C-4FCC-AB1C-F3A22CC66749}" presName="tx1" presStyleLbl="revTx" presStyleIdx="1" presStyleCnt="2"/>
      <dgm:spPr/>
    </dgm:pt>
    <dgm:pt modelId="{F470D22C-C1AD-4B0E-957D-D90D48E564BA}" type="pres">
      <dgm:prSet presAssocID="{A3CCF2AB-3E5C-4FCC-AB1C-F3A22CC66749}" presName="vert1" presStyleCnt="0"/>
      <dgm:spPr/>
    </dgm:pt>
  </dgm:ptLst>
  <dgm:cxnLst>
    <dgm:cxn modelId="{5DC40302-C2BF-404E-9954-03944C4CD483}" type="presOf" srcId="{A5A4E374-F7F2-4525-A0BA-F6973440030A}" destId="{7730A36C-C24D-4358-8E58-4F556E4C60D2}" srcOrd="0" destOrd="0" presId="urn:microsoft.com/office/officeart/2008/layout/LinedList"/>
    <dgm:cxn modelId="{10A95013-E5F7-444D-A5AA-0A4A158C528E}" srcId="{A5A4E374-F7F2-4525-A0BA-F6973440030A}" destId="{A3CCF2AB-3E5C-4FCC-AB1C-F3A22CC66749}" srcOrd="1" destOrd="0" parTransId="{F64BCD38-79BB-490A-9CE1-E1BAD85D256F}" sibTransId="{8B0A6895-48E3-4A28-8FB4-78E19E78BF53}"/>
    <dgm:cxn modelId="{388FAF42-6833-408A-A1DC-FB3540C4A548}" type="presOf" srcId="{9FE05714-E8D3-443F-A26F-A1601F1C8760}" destId="{49CCF7B6-30E4-42AF-B1FB-F9E46F98FEBE}" srcOrd="0" destOrd="0" presId="urn:microsoft.com/office/officeart/2008/layout/LinedList"/>
    <dgm:cxn modelId="{2FE57F96-4693-4142-B1BE-FC23D4529223}" type="presOf" srcId="{A3CCF2AB-3E5C-4FCC-AB1C-F3A22CC66749}" destId="{05E02C4F-0A20-4485-8626-C1BE64457030}" srcOrd="0" destOrd="0" presId="urn:microsoft.com/office/officeart/2008/layout/LinedList"/>
    <dgm:cxn modelId="{397884F3-9BE2-42E5-8B40-C72686619CCF}" srcId="{A5A4E374-F7F2-4525-A0BA-F6973440030A}" destId="{9FE05714-E8D3-443F-A26F-A1601F1C8760}" srcOrd="0" destOrd="0" parTransId="{BAFCFDDC-334A-49CC-A610-B2FE56D8EA90}" sibTransId="{ACFD97D6-6FE3-4CF7-A1FE-858296A4D9B6}"/>
    <dgm:cxn modelId="{1A7DA6AD-752D-45AF-9207-6580B0BAE55B}" type="presParOf" srcId="{7730A36C-C24D-4358-8E58-4F556E4C60D2}" destId="{7FAFE29D-7911-4A10-97E6-3E883AE2CC1B}" srcOrd="0" destOrd="0" presId="urn:microsoft.com/office/officeart/2008/layout/LinedList"/>
    <dgm:cxn modelId="{2E919424-0307-44BB-BC2E-2EC58B5BE971}" type="presParOf" srcId="{7730A36C-C24D-4358-8E58-4F556E4C60D2}" destId="{2909380B-E073-4860-9463-F6ECDB4E1680}" srcOrd="1" destOrd="0" presId="urn:microsoft.com/office/officeart/2008/layout/LinedList"/>
    <dgm:cxn modelId="{6FD07507-CA7C-49F8-A8D5-D17347308C58}" type="presParOf" srcId="{2909380B-E073-4860-9463-F6ECDB4E1680}" destId="{49CCF7B6-30E4-42AF-B1FB-F9E46F98FEBE}" srcOrd="0" destOrd="0" presId="urn:microsoft.com/office/officeart/2008/layout/LinedList"/>
    <dgm:cxn modelId="{023563C4-B6EA-4FEE-9D7B-4415CD8EEDF9}" type="presParOf" srcId="{2909380B-E073-4860-9463-F6ECDB4E1680}" destId="{38AEED2F-93EB-4393-8F83-F5D94124320A}" srcOrd="1" destOrd="0" presId="urn:microsoft.com/office/officeart/2008/layout/LinedList"/>
    <dgm:cxn modelId="{CB4191E1-30EB-44E5-B1C2-1699E7DC7F05}" type="presParOf" srcId="{7730A36C-C24D-4358-8E58-4F556E4C60D2}" destId="{C171735D-729C-4EB7-97C0-26D2CECD3194}" srcOrd="2" destOrd="0" presId="urn:microsoft.com/office/officeart/2008/layout/LinedList"/>
    <dgm:cxn modelId="{FFB6F332-1E97-47A9-8243-FD8723A055D4}" type="presParOf" srcId="{7730A36C-C24D-4358-8E58-4F556E4C60D2}" destId="{B7ACE79D-FD65-4256-92EC-D51BB4ACEF08}" srcOrd="3" destOrd="0" presId="urn:microsoft.com/office/officeart/2008/layout/LinedList"/>
    <dgm:cxn modelId="{0A4840FE-C939-457B-A8CB-B685A9CDFB69}" type="presParOf" srcId="{B7ACE79D-FD65-4256-92EC-D51BB4ACEF08}" destId="{05E02C4F-0A20-4485-8626-C1BE64457030}" srcOrd="0" destOrd="0" presId="urn:microsoft.com/office/officeart/2008/layout/LinedList"/>
    <dgm:cxn modelId="{5A3B2BF2-6C63-45A3-BFBA-70145060B07E}" type="presParOf" srcId="{B7ACE79D-FD65-4256-92EC-D51BB4ACEF08}" destId="{F470D22C-C1AD-4B0E-957D-D90D48E564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FE29D-7911-4A10-97E6-3E883AE2CC1B}">
      <dsp:nvSpPr>
        <dsp:cNvPr id="0" name=""/>
        <dsp:cNvSpPr/>
      </dsp:nvSpPr>
      <dsp:spPr>
        <a:xfrm>
          <a:off x="0" y="0"/>
          <a:ext cx="6656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CF7B6-30E4-42AF-B1FB-F9E46F98FEBE}">
      <dsp:nvSpPr>
        <dsp:cNvPr id="0" name=""/>
        <dsp:cNvSpPr/>
      </dsp:nvSpPr>
      <dsp:spPr>
        <a:xfrm>
          <a:off x="0" y="0"/>
          <a:ext cx="6656280" cy="129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Hovedopgaver og fokus på skolebiblioteket</a:t>
          </a:r>
          <a:br>
            <a:rPr lang="da-DK" sz="1600" kern="1200"/>
          </a:br>
          <a:r>
            <a:rPr lang="da-DK" sz="1600" kern="1200"/>
            <a:t>1. materialer: </a:t>
          </a:r>
          <a:br>
            <a:rPr lang="da-DK" sz="1600" kern="1200"/>
          </a:br>
          <a:r>
            <a:rPr lang="da-DK" sz="1600" kern="1200"/>
            <a:t>tilgængelighed/formidling – mange formater – aktuelle, relevante og inspirerende</a:t>
          </a:r>
          <a:br>
            <a:rPr lang="da-DK" sz="1600" kern="1200"/>
          </a:br>
          <a:endParaRPr lang="en-US" sz="1600" kern="1200"/>
        </a:p>
      </dsp:txBody>
      <dsp:txXfrm>
        <a:off x="0" y="0"/>
        <a:ext cx="6656280" cy="1292661"/>
      </dsp:txXfrm>
    </dsp:sp>
    <dsp:sp modelId="{C171735D-729C-4EB7-97C0-26D2CECD3194}">
      <dsp:nvSpPr>
        <dsp:cNvPr id="0" name=""/>
        <dsp:cNvSpPr/>
      </dsp:nvSpPr>
      <dsp:spPr>
        <a:xfrm>
          <a:off x="0" y="1292661"/>
          <a:ext cx="6656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02C4F-0A20-4485-8626-C1BE64457030}">
      <dsp:nvSpPr>
        <dsp:cNvPr id="0" name=""/>
        <dsp:cNvSpPr/>
      </dsp:nvSpPr>
      <dsp:spPr>
        <a:xfrm>
          <a:off x="0" y="1292661"/>
          <a:ext cx="6656280" cy="1292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/>
            <a:t>2. relationer:</a:t>
          </a:r>
          <a:br>
            <a:rPr lang="da-DK" sz="1600" kern="1200"/>
          </a:br>
          <a:r>
            <a:rPr lang="da-DK" sz="1600" kern="1200"/>
            <a:t>personlig, tilbagevendende men ikke mindst vedholdende kontakt mellem låner og bibliotekar men også til læreren (reservationer, vejl. oma.)</a:t>
          </a:r>
          <a:endParaRPr lang="en-US" sz="1600" kern="1200"/>
        </a:p>
      </dsp:txBody>
      <dsp:txXfrm>
        <a:off x="0" y="1292661"/>
        <a:ext cx="6656280" cy="129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9277C-654C-417E-A9C0-E99F27356C25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412F0-177F-4C4C-ABBB-5C330D2CE7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5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67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4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3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4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7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4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882414B-F9B6-409C-BF29-803FD8033F0C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F3E2-420A-47E6-9C50-4FFB480725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5479031" cy="332958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Læsefremmende fællesskaber og vejledning af elever i grundskolen med effekt.</a:t>
            </a: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r>
              <a:rPr lang="da-DK" sz="1800" dirty="0"/>
              <a:t>Skolebibliotekar Øster Farimagsgade Skole 97-01 </a:t>
            </a:r>
            <a:br>
              <a:rPr lang="da-DK" sz="1800" dirty="0"/>
            </a:br>
            <a:r>
              <a:rPr lang="da-DK" sz="1800" dirty="0"/>
              <a:t>Forlag 2001-2013</a:t>
            </a:r>
            <a:br>
              <a:rPr lang="da-DK" sz="1800" dirty="0"/>
            </a:br>
            <a:r>
              <a:rPr lang="da-DK" sz="1800" dirty="0" err="1"/>
              <a:t>PLCvejleder</a:t>
            </a:r>
            <a:r>
              <a:rPr lang="da-DK" sz="1800" dirty="0"/>
              <a:t> Fredensborg Skole 2014-2021</a:t>
            </a: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br>
              <a:rPr lang="da-DK" sz="1800" dirty="0"/>
            </a:br>
            <a:endParaRPr lang="en-US" sz="1800" dirty="0"/>
          </a:p>
        </p:txBody>
      </p:sp>
      <p:pic>
        <p:nvPicPr>
          <p:cNvPr id="1026" name="Picture 2" descr="Ny Fredensborg Skole - Arkitekturbilleder">
            <a:extLst>
              <a:ext uri="{FF2B5EF4-FFF2-40B4-BE49-F238E27FC236}">
                <a16:creationId xmlns:a16="http://schemas.microsoft.com/office/drawing/2014/main" id="{F8A28A9A-72A8-4DA5-BC28-B42A51240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r="34948" b="1"/>
          <a:stretch/>
        </p:blipFill>
        <p:spPr bwMode="auto">
          <a:xfrm>
            <a:off x="7203354" y="1447800"/>
            <a:ext cx="2936836" cy="41910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C568FB-C64F-4EC8-AB02-075D08F87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107" y="0"/>
            <a:ext cx="3573504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F9E501-82FD-4B38-8A53-EE93DC503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0365" y="1295400"/>
            <a:ext cx="3574834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10725" y="1447800"/>
            <a:ext cx="26418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/>
              <a:t>Gode bøger: eksponering og synlighed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A0A4C2A-4DDE-41E1-A765-64C207B12D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t="7942" r="5" b="5"/>
          <a:stretch/>
        </p:blipFill>
        <p:spPr>
          <a:xfrm>
            <a:off x="996851" y="1321444"/>
            <a:ext cx="3090250" cy="2133599"/>
          </a:xfrm>
          <a:prstGeom prst="rect">
            <a:avLst/>
          </a:prstGeom>
        </p:spPr>
      </p:pic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" b="6531"/>
          <a:stretch/>
        </p:blipFill>
        <p:spPr>
          <a:xfrm>
            <a:off x="4307328" y="1295400"/>
            <a:ext cx="3090250" cy="2133599"/>
          </a:xfrm>
          <a:prstGeom prst="rect">
            <a:avLst/>
          </a:prstGeom>
        </p:spPr>
      </p:pic>
      <p:graphicFrame>
        <p:nvGraphicFramePr>
          <p:cNvPr id="28" name="Tekstfelt 16">
            <a:extLst>
              <a:ext uri="{FF2B5EF4-FFF2-40B4-BE49-F238E27FC236}">
                <a16:creationId xmlns:a16="http://schemas.microsoft.com/office/drawing/2014/main" id="{182DA4E2-7EFE-4752-864B-02C2C5423F5F}"/>
              </a:ext>
            </a:extLst>
          </p:cNvPr>
          <p:cNvGraphicFramePr/>
          <p:nvPr/>
        </p:nvGraphicFramePr>
        <p:xfrm>
          <a:off x="843996" y="3614678"/>
          <a:ext cx="6656280" cy="258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680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5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2BB97F3-6612-4F9C-AED7-AD45B9ADD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1925" y="3978613"/>
            <a:ext cx="3352375" cy="22312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da-DK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iværksatte udadvendte fokuserede læsefremmende tiltag.</a:t>
            </a:r>
          </a:p>
          <a:p>
            <a:pPr>
              <a:lnSpc>
                <a:spcPct val="90000"/>
              </a:lnSpc>
            </a:pPr>
            <a:endParaRPr lang="da-DK" sz="16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da-DK" sz="1900" dirty="0" err="1">
                <a:solidFill>
                  <a:srgbClr val="FF0000"/>
                </a:solidFill>
              </a:rPr>
              <a:t>BOOKtalk</a:t>
            </a:r>
            <a:r>
              <a:rPr lang="da-DK" sz="1900" dirty="0">
                <a:solidFill>
                  <a:srgbClr val="FF0000"/>
                </a:solidFill>
              </a:rPr>
              <a:t>/bibliotekstimer på 5.årg </a:t>
            </a:r>
          </a:p>
          <a:p>
            <a:pPr>
              <a:lnSpc>
                <a:spcPct val="90000"/>
              </a:lnSpc>
            </a:pPr>
            <a:br>
              <a:rPr lang="da-DK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Højtlæsning for alle 0.-1.kl. </a:t>
            </a:r>
          </a:p>
          <a:p>
            <a:pPr>
              <a:lnSpc>
                <a:spcPct val="90000"/>
              </a:lnSpc>
            </a:pPr>
            <a:br>
              <a:rPr lang="da-DK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endParaRPr lang="da-DK" sz="9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0" name="Freeform: Shape 29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31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IMG_6882" descr="Et billede, der indeholder tekst, indendørs, hylde, værelse&#10;&#10;Automatisk genereret beskrivelse">
            <a:hlinkClick r:id="" action="ppaction://media"/>
            <a:extLst>
              <a:ext uri="{FF2B5EF4-FFF2-40B4-BE49-F238E27FC236}">
                <a16:creationId xmlns:a16="http://schemas.microsoft.com/office/drawing/2014/main" id="{9D6D0512-548A-41CB-9AFC-6F6A7A8DA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4183" y="1575857"/>
            <a:ext cx="6120130" cy="34423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4373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84DC7-DFC0-4526-9E25-9458EBCD3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30" y="629266"/>
            <a:ext cx="5616217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Litteratur Akademi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Billed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2" y="775572"/>
            <a:ext cx="3980139" cy="5306852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61747E1-FEE9-45CA-81DA-1198CB498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931" y="2438400"/>
            <a:ext cx="561621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Fredensborg </a:t>
            </a:r>
            <a:r>
              <a:rPr lang="en-US" dirty="0" err="1">
                <a:solidFill>
                  <a:srgbClr val="FFFFFF"/>
                </a:solidFill>
              </a:rPr>
              <a:t>KOmmunes</a:t>
            </a:r>
            <a:r>
              <a:rPr lang="en-US" dirty="0">
                <a:solidFill>
                  <a:srgbClr val="FFFFFF"/>
                </a:solidFill>
              </a:rPr>
              <a:t> 6 </a:t>
            </a:r>
            <a:r>
              <a:rPr lang="en-US" dirty="0" err="1">
                <a:solidFill>
                  <a:srgbClr val="FFFFFF"/>
                </a:solidFill>
              </a:rPr>
              <a:t>skolers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fælles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læselyst-projekt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består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af</a:t>
            </a:r>
            <a:r>
              <a:rPr lang="en-US" dirty="0">
                <a:solidFill>
                  <a:srgbClr val="FFFFFF"/>
                </a:solidFill>
              </a:rPr>
              <a:t> 10 x 100 </a:t>
            </a:r>
            <a:r>
              <a:rPr lang="en-US" dirty="0" err="1">
                <a:solidFill>
                  <a:srgbClr val="FFFFFF"/>
                </a:solidFill>
              </a:rPr>
              <a:t>bøger</a:t>
            </a:r>
            <a:r>
              <a:rPr lang="en-US" dirty="0">
                <a:solidFill>
                  <a:srgbClr val="FFFFFF"/>
                </a:solidFill>
              </a:rPr>
              <a:t> og </a:t>
            </a:r>
            <a:r>
              <a:rPr lang="en-US" dirty="0" err="1">
                <a:solidFill>
                  <a:srgbClr val="FFFFFF"/>
                </a:solidFill>
              </a:rPr>
              <a:t>forfatterbesøg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Hver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elev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på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hver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skole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møder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forfatter</a:t>
            </a:r>
            <a:r>
              <a:rPr lang="en-US" dirty="0">
                <a:solidFill>
                  <a:srgbClr val="FFFFFF"/>
                </a:solidFill>
              </a:rPr>
              <a:t> og </a:t>
            </a:r>
            <a:r>
              <a:rPr lang="en-US" dirty="0" err="1">
                <a:solidFill>
                  <a:srgbClr val="FFFFFF"/>
                </a:solidFill>
              </a:rPr>
              <a:t>hans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forfatterskab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hvert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år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</a:t>
            </a:r>
            <a:r>
              <a:rPr lang="en-US" dirty="0">
                <a:solidFill>
                  <a:srgbClr val="FFFFFF"/>
                </a:solidFill>
              </a:rPr>
              <a:t> hele </a:t>
            </a:r>
            <a:r>
              <a:rPr lang="en-US" dirty="0" err="1">
                <a:solidFill>
                  <a:srgbClr val="FFFFFF"/>
                </a:solidFill>
              </a:rPr>
              <a:t>skoleforløbet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1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8CEAD-F4C7-4776-B8CE-C145AD73A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261" y="1447800"/>
            <a:ext cx="3342459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500" dirty="0"/>
              <a:t>Nyt læsetiltag på 7.årg</a:t>
            </a:r>
            <a:br>
              <a:rPr lang="da-DK" sz="1500" dirty="0"/>
            </a:br>
            <a:br>
              <a:rPr lang="da-DK" sz="1500" dirty="0"/>
            </a:br>
            <a:r>
              <a:rPr lang="da-DK" sz="1500" dirty="0" err="1">
                <a:ea typeface="+mj-lt"/>
                <a:cs typeface="+mj-lt"/>
              </a:rPr>
              <a:t>Bookboosts</a:t>
            </a:r>
            <a:r>
              <a:rPr lang="da-DK" sz="1500" dirty="0">
                <a:ea typeface="+mj-lt"/>
                <a:cs typeface="+mj-lt"/>
              </a:rPr>
              <a:t> – samtaler én til én med alle elever på 7. </a:t>
            </a:r>
            <a:r>
              <a:rPr lang="da-DK" sz="1500" dirty="0" err="1">
                <a:ea typeface="+mj-lt"/>
                <a:cs typeface="+mj-lt"/>
              </a:rPr>
              <a:t>årg</a:t>
            </a:r>
            <a:r>
              <a:rPr lang="da-DK" sz="1500" dirty="0">
                <a:ea typeface="+mj-lt"/>
                <a:cs typeface="+mj-lt"/>
              </a:rPr>
              <a:t> </a:t>
            </a:r>
            <a:br>
              <a:rPr lang="da-DK" sz="1500" dirty="0">
                <a:ea typeface="+mj-lt"/>
                <a:cs typeface="+mj-lt"/>
              </a:rPr>
            </a:br>
            <a:r>
              <a:rPr lang="da-DK" sz="1500" dirty="0">
                <a:ea typeface="+mj-lt"/>
                <a:cs typeface="+mj-lt"/>
              </a:rPr>
              <a:t>– 3 gange i løbet af skoleåret.</a:t>
            </a:r>
            <a:br>
              <a:rPr lang="da-DK" sz="1500" dirty="0">
                <a:ea typeface="+mj-lt"/>
                <a:cs typeface="+mj-lt"/>
              </a:rPr>
            </a:br>
            <a:br>
              <a:rPr lang="da-DK" sz="1500" dirty="0">
                <a:ea typeface="+mj-lt"/>
                <a:cs typeface="+mj-lt"/>
              </a:rPr>
            </a:br>
            <a:r>
              <a:rPr lang="da-DK" sz="1500" dirty="0">
                <a:ea typeface="+mj-lt"/>
                <a:cs typeface="+mj-lt"/>
              </a:rPr>
              <a:t>HER har vi fat i noget der rykker! </a:t>
            </a:r>
            <a:br>
              <a:rPr lang="da-DK" sz="1500" dirty="0">
                <a:ea typeface="+mj-lt"/>
                <a:cs typeface="+mj-lt"/>
              </a:rPr>
            </a:br>
            <a:r>
              <a:rPr lang="da-DK" sz="1500" dirty="0">
                <a:ea typeface="+mj-lt"/>
                <a:cs typeface="+mj-lt"/>
              </a:rPr>
              <a:t>Noget der forpligter!</a:t>
            </a:r>
            <a:br>
              <a:rPr lang="da-DK" sz="1500" dirty="0">
                <a:ea typeface="+mj-lt"/>
                <a:cs typeface="+mj-lt"/>
              </a:rPr>
            </a:br>
            <a:endParaRPr lang="da-DK" sz="15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9622CB-03E1-49E2-9F0A-1AC44EB53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261" y="4777379"/>
            <a:ext cx="3342459" cy="1471019"/>
          </a:xfrm>
        </p:spPr>
        <p:txBody>
          <a:bodyPr>
            <a:normAutofit/>
          </a:bodyPr>
          <a:lstStyle/>
          <a:p>
            <a:endParaRPr lang="da-DK" sz="1800"/>
          </a:p>
          <a:p>
            <a:r>
              <a:rPr lang="da-DK" sz="1800"/>
              <a:t>– øger læselysten og </a:t>
            </a:r>
            <a:br>
              <a:rPr lang="da-DK" sz="1800"/>
            </a:br>
            <a:r>
              <a:rPr lang="da-DK" sz="1800"/>
              <a:t>opbygger relationer bibliotekar/elev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A4A05D9-B6A3-41EE-B72F-80BB8866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1" r="1" b="12572"/>
          <a:stretch/>
        </p:blipFill>
        <p:spPr>
          <a:xfrm rot="5400000">
            <a:off x="3102820" y="1542410"/>
            <a:ext cx="6857539" cy="377271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5FC21A-865D-4F11-9225-DAFF23B380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r="1" b="12065"/>
          <a:stretch/>
        </p:blipFill>
        <p:spPr>
          <a:xfrm rot="5400000">
            <a:off x="6875436" y="1542514"/>
            <a:ext cx="6857539" cy="377251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AE9297-6745-44A7-B108-0F7D7782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448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felt 6">
            <a:extLst>
              <a:ext uri="{FF2B5EF4-FFF2-40B4-BE49-F238E27FC236}">
                <a16:creationId xmlns:a16="http://schemas.microsoft.com/office/drawing/2014/main" id="{27790576-74F5-4587-8C16-1D1D516E9D1E}"/>
              </a:ext>
            </a:extLst>
          </p:cNvPr>
          <p:cNvSpPr txBox="1"/>
          <p:nvPr/>
        </p:nvSpPr>
        <p:spPr>
          <a:xfrm>
            <a:off x="677242" y="3029589"/>
            <a:ext cx="82832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1. Højtids/sæson-konkurrencer på biblioteket som tiltrækker alle lånere</a:t>
            </a: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2. Tilbud om læseklubber i frikvarterer og efter skoletid</a:t>
            </a: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3. Talenthold i litteratur</a:t>
            </a: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b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  <a:ea typeface="+mj-lt"/>
                <a:cs typeface="+mj-lt"/>
              </a:rPr>
            </a:br>
            <a:r>
              <a:rPr lang="da-DK" sz="1800" dirty="0">
                <a:solidFill>
                  <a:schemeClr val="tx2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4. Guidet fælleslæsning ved Læseforeningen i </a:t>
            </a:r>
            <a:r>
              <a:rPr lang="da-DK" sz="1800" dirty="0" err="1">
                <a:solidFill>
                  <a:schemeClr val="tx2">
                    <a:lumMod val="40000"/>
                    <a:lumOff val="60000"/>
                  </a:schemeClr>
                </a:solidFill>
                <a:ea typeface="+mj-lt"/>
                <a:cs typeface="+mj-lt"/>
              </a:rPr>
              <a:t>Familleklasserne</a:t>
            </a:r>
            <a:endParaRPr lang="da-DK" sz="1800" dirty="0">
              <a:solidFill>
                <a:schemeClr val="tx2">
                  <a:lumMod val="40000"/>
                  <a:lumOff val="60000"/>
                </a:schemeClr>
              </a:solidFill>
              <a:ea typeface="+mj-lt"/>
              <a:cs typeface="+mj-lt"/>
            </a:endParaRPr>
          </a:p>
          <a:p>
            <a:endParaRPr lang="da-DK" dirty="0"/>
          </a:p>
          <a:p>
            <a:r>
              <a:rPr lang="da-DK" dirty="0"/>
              <a:t>5. Bustur med højtlæsning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375BD326-853D-41E7-8130-51C32389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508" y="1649691"/>
            <a:ext cx="2554249" cy="447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F9F80207-5AF5-4014-80C8-385234F18274}"/>
              </a:ext>
            </a:extLst>
          </p:cNvPr>
          <p:cNvSpPr txBox="1"/>
          <p:nvPr/>
        </p:nvSpPr>
        <p:spPr>
          <a:xfrm>
            <a:off x="2334639" y="3336409"/>
            <a:ext cx="8677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/>
              <a:t>Læsning der rykker! 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Fælleskaber</a:t>
            </a:r>
            <a:r>
              <a:rPr lang="da-DK" dirty="0"/>
              <a:t> og personlig formidling. </a:t>
            </a:r>
          </a:p>
          <a:p>
            <a:r>
              <a:rPr lang="da-DK" dirty="0"/>
              <a:t>Relationer, indhold og varme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6932B3-BB68-494C-B5A3-A618B68DD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0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00" advTm="110000">
        <p:fade/>
      </p:transition>
    </mc:Choice>
    <mc:Fallback xmlns="">
      <p:transition spd="slow" advTm="110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468F965CD0E46B19593B14439F188" ma:contentTypeVersion="13" ma:contentTypeDescription="Opret et nyt dokument." ma:contentTypeScope="" ma:versionID="dfab950b704f44303bf4f912b8c5421d">
  <xsd:schema xmlns:xsd="http://www.w3.org/2001/XMLSchema" xmlns:xs="http://www.w3.org/2001/XMLSchema" xmlns:p="http://schemas.microsoft.com/office/2006/metadata/properties" xmlns:ns2="3698363b-ef1e-4f8b-a30a-8cd0e7919661" xmlns:ns3="601d1014-e49c-4a1f-8d2d-d39fbe13f807" targetNamespace="http://schemas.microsoft.com/office/2006/metadata/properties" ma:root="true" ma:fieldsID="864bdc0aceacd262150f7b663a874975" ns2:_="" ns3:_="">
    <xsd:import namespace="3698363b-ef1e-4f8b-a30a-8cd0e7919661"/>
    <xsd:import namespace="601d1014-e49c-4a1f-8d2d-d39fbe13f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363b-ef1e-4f8b-a30a-8cd0e7919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d1014-e49c-4a1f-8d2d-d39fbe13f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9613C5-61C1-4DA4-98B8-A874F0BF0B72}"/>
</file>

<file path=customXml/itemProps2.xml><?xml version="1.0" encoding="utf-8"?>
<ds:datastoreItem xmlns:ds="http://schemas.openxmlformats.org/officeDocument/2006/customXml" ds:itemID="{9E56B260-55A9-49BD-84E2-6464B86F6AB1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cdc71663-7e93-435e-91fd-da8c426b0d79"/>
    <ds:schemaRef ds:uri="http://purl.org/dc/elements/1.1/"/>
    <ds:schemaRef ds:uri="http://schemas.openxmlformats.org/package/2006/metadata/core-properties"/>
    <ds:schemaRef ds:uri="d5427a99-1ee5-4b15-920d-30992a8a12b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ADE85FC-D56B-491F-A6DB-42855F2D8C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Ion</vt:lpstr>
      <vt:lpstr>  Læsefremmende fællesskaber og vejledning af elever i grundskolen med effekt.   Skolebibliotekar Øster Farimagsgade Skole 97-01  Forlag 2001-2013 PLCvejleder Fredensborg Skole 2014-2021    </vt:lpstr>
      <vt:lpstr>Gode bøger: eksponering og synlighed</vt:lpstr>
      <vt:lpstr>PowerPoint-præsentation</vt:lpstr>
      <vt:lpstr>Litteratur Akademi</vt:lpstr>
      <vt:lpstr>Nyt læsetiltag på 7.årg  Bookboosts – samtaler én til én med alle elever på 7. årg  – 3 gange i løbet af skoleåret.  HER har vi fat i noget der rykker!  Noget der forpligter! 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Læsefremmende fællesskaber og vejledning af elever i grundskolen med effekt.   Skolebibliotekar Øster Farimagsgade Skole 97-01  Forlag 2001-2013 PLCvejleder Fredensborg Skole 2014-2021</dc:title>
  <dc:creator>Ida Elisabeth Kongsø FredensborgSkole</dc:creator>
  <cp:lastModifiedBy>Ida Elisabeth Kongsø FredensborgSkole</cp:lastModifiedBy>
  <cp:revision>2</cp:revision>
  <dcterms:created xsi:type="dcterms:W3CDTF">2021-08-21T12:00:40Z</dcterms:created>
  <dcterms:modified xsi:type="dcterms:W3CDTF">2021-08-24T12:03:21Z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0x0101007D1468F965CD0E46B19593B14439F188</vt:lpwstr>
  </property>
</Properties>
</file>